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2" name="Undertit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BE88-CBEA-4972-9FD6-83F79D18B944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20" name="Plassholder for bunn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41132-095D-4B90-A02C-C6BE815E2B71}" type="slidenum">
              <a:rPr lang="nb-NO" smtClean="0"/>
              <a:t>‹#›</a:t>
            </a:fld>
            <a:endParaRPr lang="nb-NO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BE88-CBEA-4972-9FD6-83F79D18B944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41132-095D-4B90-A02C-C6BE815E2B7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BE88-CBEA-4972-9FD6-83F79D18B944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41132-095D-4B90-A02C-C6BE815E2B7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BE88-CBEA-4972-9FD6-83F79D18B944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41132-095D-4B90-A02C-C6BE815E2B7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BE88-CBEA-4972-9FD6-83F79D18B944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41132-095D-4B90-A02C-C6BE815E2B71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BE88-CBEA-4972-9FD6-83F79D18B944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41132-095D-4B90-A02C-C6BE815E2B7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BE88-CBEA-4972-9FD6-83F79D18B944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41132-095D-4B90-A02C-C6BE815E2B7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BE88-CBEA-4972-9FD6-83F79D18B944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41132-095D-4B90-A02C-C6BE815E2B7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BE88-CBEA-4972-9FD6-83F79D18B944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41132-095D-4B90-A02C-C6BE815E2B71}" type="slidenum">
              <a:rPr lang="nb-NO" smtClean="0"/>
              <a:t>‹#›</a:t>
            </a:fld>
            <a:endParaRPr lang="nb-NO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BE88-CBEA-4972-9FD6-83F79D18B944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41132-095D-4B90-A02C-C6BE815E2B7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BE88-CBEA-4972-9FD6-83F79D18B944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41132-095D-4B90-A02C-C6BE815E2B71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9" name="Pros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kto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mult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ssholder for tit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Plassholder f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4" name="Plassholder for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DABE88-CBEA-4972-9FD6-83F79D18B944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b-NO"/>
          </a:p>
        </p:txBody>
      </p:sp>
      <p:sp>
        <p:nvSpPr>
          <p:cNvPr id="22" name="Plassholder for lysbilde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E41132-095D-4B90-A02C-C6BE815E2B71}" type="slidenum">
              <a:rPr lang="nb-NO" smtClean="0"/>
              <a:t>‹#›</a:t>
            </a:fld>
            <a:endParaRPr lang="nb-NO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03648" y="2204864"/>
            <a:ext cx="7406640" cy="1472184"/>
          </a:xfrm>
        </p:spPr>
        <p:txBody>
          <a:bodyPr/>
          <a:lstStyle/>
          <a:p>
            <a:r>
              <a:rPr lang="nb-NO" dirty="0" smtClean="0"/>
              <a:t>Muntlig framføring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32560" y="3212976"/>
            <a:ext cx="7406640" cy="2448272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Tips til den som skal ha </a:t>
            </a:r>
            <a:r>
              <a:rPr lang="nb-NO" smtClean="0"/>
              <a:t>muntlig framføring:</a:t>
            </a:r>
            <a:endParaRPr lang="nb-NO" dirty="0"/>
          </a:p>
          <a:p>
            <a:r>
              <a:rPr lang="nb-NO" dirty="0" smtClean="0"/>
              <a:t>Hvordan skal vi best mulig bruke stemmen og kroppsspråket når vi skal holde foredrag/ framføring</a:t>
            </a:r>
            <a:endParaRPr lang="nb-NO" dirty="0"/>
          </a:p>
        </p:txBody>
      </p:sp>
      <p:pic>
        <p:nvPicPr>
          <p:cNvPr id="6147" name="Picture 3" descr="C:\Users\Hjemme\AppData\Local\Microsoft\Windows\Temporary Internet Files\Content.IE5\A8GSQ8EY\MP90031679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268760"/>
            <a:ext cx="2620888" cy="1747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40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Muntlig framføring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err="1" smtClean="0"/>
              <a:t>Kroppspråk</a:t>
            </a:r>
            <a:endParaRPr lang="nb-NO" sz="2800" dirty="0" smtClean="0"/>
          </a:p>
          <a:p>
            <a:pPr lvl="1"/>
            <a:r>
              <a:rPr lang="nb-NO" sz="2400" dirty="0" smtClean="0"/>
              <a:t>Hele kroppen din snakker</a:t>
            </a:r>
          </a:p>
          <a:p>
            <a:pPr lvl="1"/>
            <a:r>
              <a:rPr lang="nb-NO" sz="2400" dirty="0" smtClean="0"/>
              <a:t>Vis at du er opplagt og interessert</a:t>
            </a:r>
          </a:p>
          <a:p>
            <a:pPr lvl="1"/>
            <a:r>
              <a:rPr lang="nb-NO" sz="2400" dirty="0" smtClean="0"/>
              <a:t>Få øyekontakt med publikum</a:t>
            </a:r>
          </a:p>
          <a:p>
            <a:pPr lvl="1"/>
            <a:r>
              <a:rPr lang="nb-NO" sz="2400" dirty="0" smtClean="0"/>
              <a:t>Mimikken- ansiktsuttrykket ditt er en del av kroppsspråket</a:t>
            </a:r>
          </a:p>
          <a:p>
            <a:pPr lvl="1"/>
            <a:r>
              <a:rPr lang="nb-NO" sz="2400" dirty="0" smtClean="0"/>
              <a:t>Ikke snu ryggen til publikum</a:t>
            </a:r>
          </a:p>
          <a:p>
            <a:pPr lvl="1"/>
            <a:r>
              <a:rPr lang="nb-NO" sz="2400" dirty="0" smtClean="0"/>
              <a:t>Hold armene i ro…</a:t>
            </a:r>
            <a:endParaRPr lang="nb-NO" dirty="0" smtClean="0"/>
          </a:p>
          <a:p>
            <a:endParaRPr lang="nb-NO" sz="2800" dirty="0" smtClean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</p:txBody>
      </p:sp>
      <p:pic>
        <p:nvPicPr>
          <p:cNvPr id="1026" name="Picture 2" descr="C:\Users\Hjemme\AppData\Local\Microsoft\Windows\Temporary Internet Files\Content.IE5\2L6IMY50\MP90043098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34895"/>
            <a:ext cx="1664166" cy="111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jemme\AppData\Local\Microsoft\Windows\Temporary Internet Files\Content.IE5\6K9R4I9C\MP90040931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1160110" cy="116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jemme\AppData\Local\Microsoft\Windows\Temporary Internet Files\Content.IE5\C651E6LZ\MP90043113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5032921"/>
            <a:ext cx="2230715" cy="163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jemme\AppData\Local\Microsoft\Windows\Temporary Internet Files\Content.IE5\29XHE0X9\MC90038356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31969"/>
            <a:ext cx="1475396" cy="174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64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Muntlig framføring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Stemmen</a:t>
            </a:r>
          </a:p>
          <a:p>
            <a:pPr lvl="1"/>
            <a:r>
              <a:rPr lang="nb-NO" sz="2000" dirty="0"/>
              <a:t>Varier stemmen så det ikke blir for </a:t>
            </a:r>
            <a:r>
              <a:rPr lang="nb-NO" sz="2000" dirty="0" smtClean="0"/>
              <a:t>monotont</a:t>
            </a:r>
          </a:p>
          <a:p>
            <a:pPr lvl="1"/>
            <a:r>
              <a:rPr lang="nb-NO" sz="2000" dirty="0" smtClean="0"/>
              <a:t>Bruk kraftig nok stemme. Det er lettere å få til dersom du står stødig</a:t>
            </a:r>
          </a:p>
          <a:p>
            <a:pPr lvl="1"/>
            <a:r>
              <a:rPr lang="nb-NO" sz="2000" dirty="0" smtClean="0"/>
              <a:t>Ikke snakk i for lyst stemmeleie</a:t>
            </a:r>
          </a:p>
          <a:p>
            <a:pPr lvl="1"/>
            <a:endParaRPr lang="nb-NO" sz="2000" dirty="0"/>
          </a:p>
          <a:p>
            <a:endParaRPr lang="nb-NO" sz="3600" dirty="0"/>
          </a:p>
        </p:txBody>
      </p:sp>
      <p:pic>
        <p:nvPicPr>
          <p:cNvPr id="4098" name="Picture 2" descr="C:\Users\Hjemme\AppData\Local\Microsoft\Windows\Temporary Internet Files\Content.IE5\6K9R4I9C\MM90028326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52020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14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000" dirty="0"/>
              <a:t>Muntlig framføring</a:t>
            </a:r>
            <a:r>
              <a:rPr lang="nb-NO" sz="4400" dirty="0"/>
              <a:t/>
            </a:r>
            <a:br>
              <a:rPr lang="nb-NO" sz="4400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Tempo og </a:t>
            </a:r>
            <a:r>
              <a:rPr lang="nb-NO" dirty="0" smtClean="0"/>
              <a:t>pauser</a:t>
            </a:r>
          </a:p>
          <a:p>
            <a:pPr lvl="1"/>
            <a:r>
              <a:rPr lang="nb-NO" dirty="0" smtClean="0"/>
              <a:t>Ikke snakk for fort. Pust rolig og legg inn pauser</a:t>
            </a:r>
          </a:p>
          <a:p>
            <a:pPr lvl="1"/>
            <a:r>
              <a:rPr lang="nb-NO" dirty="0" smtClean="0"/>
              <a:t>Skift tempo for å skape variasjon</a:t>
            </a:r>
          </a:p>
          <a:p>
            <a:pPr lvl="1"/>
            <a:r>
              <a:rPr lang="nb-NO" dirty="0" smtClean="0"/>
              <a:t>Løft blikket for å få kontakt med publikum</a:t>
            </a:r>
          </a:p>
          <a:p>
            <a:pPr lvl="1"/>
            <a:endParaRPr lang="nb-NO" dirty="0"/>
          </a:p>
          <a:p>
            <a:endParaRPr lang="nb-NO" dirty="0"/>
          </a:p>
        </p:txBody>
      </p:sp>
      <p:pic>
        <p:nvPicPr>
          <p:cNvPr id="2050" name="Picture 2" descr="C:\Users\Hjemme\AppData\Local\Microsoft\Windows\Temporary Internet Files\Content.IE5\A8GSQ8EY\MP90043181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365104"/>
            <a:ext cx="224805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47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Muntlig framføring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Snakk tydelig</a:t>
            </a:r>
          </a:p>
          <a:p>
            <a:pPr lvl="1"/>
            <a:r>
              <a:rPr lang="nb-NO" dirty="0" smtClean="0"/>
              <a:t>God artikulasjon er viktig</a:t>
            </a:r>
          </a:p>
          <a:p>
            <a:pPr lvl="1"/>
            <a:r>
              <a:rPr lang="nb-NO" dirty="0" smtClean="0"/>
              <a:t>Å artikulere vil si å uttale eller forme lyder og ord</a:t>
            </a:r>
            <a:endParaRPr lang="nb-NO" dirty="0"/>
          </a:p>
        </p:txBody>
      </p:sp>
      <p:pic>
        <p:nvPicPr>
          <p:cNvPr id="3074" name="Picture 2" descr="C:\Users\Hjemme\AppData\Local\Microsoft\Windows\Temporary Internet Files\Content.IE5\W8L6HR6S\MC9002901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05064"/>
            <a:ext cx="1944216" cy="119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jemme\AppData\Local\Microsoft\Windows\Temporary Internet Files\Content.IE5\A8GSQ8EY\MC9004378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49080"/>
            <a:ext cx="1146669" cy="114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53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Muntlig framføring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Bruk av manus</a:t>
            </a:r>
          </a:p>
          <a:p>
            <a:pPr lvl="1"/>
            <a:r>
              <a:rPr lang="nb-NO" dirty="0" smtClean="0"/>
              <a:t>Ikke les opp alt fra arket/ manus</a:t>
            </a:r>
          </a:p>
          <a:p>
            <a:pPr lvl="1"/>
            <a:r>
              <a:rPr lang="nb-NO" dirty="0" smtClean="0"/>
              <a:t>Prøv å bruke stikkord </a:t>
            </a:r>
          </a:p>
          <a:p>
            <a:pPr lvl="1"/>
            <a:r>
              <a:rPr lang="nb-NO" dirty="0" smtClean="0"/>
              <a:t>Fortell så fritt du kan, uten manuset</a:t>
            </a:r>
          </a:p>
          <a:p>
            <a:pPr lvl="1"/>
            <a:r>
              <a:rPr lang="nb-NO" dirty="0" smtClean="0"/>
              <a:t>Du må øve på forhånd</a:t>
            </a:r>
          </a:p>
          <a:p>
            <a:pPr lvl="1"/>
            <a:endParaRPr lang="nb-NO" dirty="0"/>
          </a:p>
        </p:txBody>
      </p:sp>
      <p:pic>
        <p:nvPicPr>
          <p:cNvPr id="5122" name="Picture 2" descr="C:\Users\Hjemme\AppData\Local\Microsoft\Windows\Temporary Internet Files\Content.IE5\2L6IMY50\MC9001981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89040"/>
            <a:ext cx="2375026" cy="234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71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verv">
  <a:themeElements>
    <a:clrScheme name="Solverv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verv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verv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174</Words>
  <Application>Microsoft Office PowerPoint</Application>
  <PresentationFormat>Skjermfremvisning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Solverv</vt:lpstr>
      <vt:lpstr>Muntlig framføring</vt:lpstr>
      <vt:lpstr>Muntlig framføring</vt:lpstr>
      <vt:lpstr>Muntlig framføring</vt:lpstr>
      <vt:lpstr>Muntlig framføring </vt:lpstr>
      <vt:lpstr>Muntlig framføring</vt:lpstr>
      <vt:lpstr>Muntlig framføring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Muntlig framføring</dc:title>
  <dc:creator>Hjemme</dc:creator>
  <cp:lastModifiedBy>Hjemme</cp:lastModifiedBy>
  <cp:revision>7</cp:revision>
  <dcterms:created xsi:type="dcterms:W3CDTF">2012-09-19T04:54:21Z</dcterms:created>
  <dcterms:modified xsi:type="dcterms:W3CDTF">2013-12-15T10:41:51Z</dcterms:modified>
</cp:coreProperties>
</file>