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CB70-AEC0-43D4-84F6-61249400949A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0A49-4978-4F93-94F7-1AF4F89D4F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CB70-AEC0-43D4-84F6-61249400949A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0A49-4978-4F93-94F7-1AF4F89D4F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CB70-AEC0-43D4-84F6-61249400949A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0A49-4978-4F93-94F7-1AF4F89D4F70}" type="slidenum">
              <a:rPr lang="nb-NO" smtClean="0"/>
              <a:t>‹#›</a:t>
            </a:fld>
            <a:endParaRPr lang="nb-N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CB70-AEC0-43D4-84F6-61249400949A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0A49-4978-4F93-94F7-1AF4F89D4F70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CB70-AEC0-43D4-84F6-61249400949A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0A49-4978-4F93-94F7-1AF4F89D4F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CB70-AEC0-43D4-84F6-61249400949A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0A49-4978-4F93-94F7-1AF4F89D4F70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CB70-AEC0-43D4-84F6-61249400949A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0A49-4978-4F93-94F7-1AF4F89D4F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CB70-AEC0-43D4-84F6-61249400949A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0A49-4978-4F93-94F7-1AF4F89D4F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CB70-AEC0-43D4-84F6-61249400949A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0A49-4978-4F93-94F7-1AF4F89D4F7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CB70-AEC0-43D4-84F6-61249400949A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0A49-4978-4F93-94F7-1AF4F89D4F70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CB70-AEC0-43D4-84F6-61249400949A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0A49-4978-4F93-94F7-1AF4F89D4F70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798CB70-AEC0-43D4-84F6-61249400949A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77B0A49-4978-4F93-94F7-1AF4F89D4F70}" type="slidenum">
              <a:rPr lang="nb-NO" smtClean="0"/>
              <a:t>‹#›</a:t>
            </a:fld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Amalie Skram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«Karens jul»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960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Amalie Skram ble født i Bergen 22. august 1846 og døpt Berthe Amalie Alver. </a:t>
            </a:r>
            <a:endParaRPr lang="nb-NO" dirty="0" smtClean="0"/>
          </a:p>
          <a:p>
            <a:r>
              <a:rPr lang="nb-NO" dirty="0" smtClean="0"/>
              <a:t>Faren gikk konkurs da hun var 16 år.</a:t>
            </a:r>
          </a:p>
          <a:p>
            <a:r>
              <a:rPr lang="nb-NO" dirty="0" smtClean="0"/>
              <a:t>Hun var eldst av fem søsken.</a:t>
            </a:r>
          </a:p>
          <a:p>
            <a:r>
              <a:rPr lang="nb-NO" dirty="0" smtClean="0"/>
              <a:t>18 år gammel ble hun gift med en 9 år eldre mann.</a:t>
            </a:r>
          </a:p>
          <a:p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Amalie Skram</a:t>
            </a:r>
          </a:p>
        </p:txBody>
      </p:sp>
    </p:spTree>
    <p:extLst>
      <p:ext uri="{BB962C8B-B14F-4D97-AF65-F5344CB8AC3E}">
        <p14:creationId xmlns:p14="http://schemas.microsoft.com/office/powerpoint/2010/main" val="107676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1887 opplevde hun et psykisk </a:t>
            </a:r>
            <a:r>
              <a:rPr lang="nb-NO" dirty="0" smtClean="0"/>
              <a:t>sammenbrudd.</a:t>
            </a:r>
          </a:p>
          <a:p>
            <a:r>
              <a:rPr lang="nb-NO" dirty="0" smtClean="0"/>
              <a:t>Hun </a:t>
            </a:r>
            <a:r>
              <a:rPr lang="nb-NO" dirty="0"/>
              <a:t>ble innlagt på Gaustad asyl i Kristiania og fikk den psykiatriske diagnosen melankoli. </a:t>
            </a:r>
            <a:endParaRPr lang="nb-NO" dirty="0" smtClean="0"/>
          </a:p>
          <a:p>
            <a:r>
              <a:rPr lang="nb-NO" dirty="0" smtClean="0"/>
              <a:t>Hun </a:t>
            </a:r>
            <a:r>
              <a:rPr lang="nb-NO" dirty="0"/>
              <a:t>ble </a:t>
            </a:r>
            <a:r>
              <a:rPr lang="nb-NO" dirty="0" smtClean="0"/>
              <a:t>skilt fra </a:t>
            </a:r>
            <a:r>
              <a:rPr lang="nb-NO" dirty="0"/>
              <a:t>ektemannen i </a:t>
            </a:r>
            <a:r>
              <a:rPr lang="nb-NO" dirty="0" smtClean="0"/>
              <a:t>1879.</a:t>
            </a:r>
          </a:p>
          <a:p>
            <a:r>
              <a:rPr lang="nb-NO" dirty="0" smtClean="0"/>
              <a:t>Hun bodde deretter på flere steder i Norge.</a:t>
            </a:r>
          </a:p>
          <a:p>
            <a:r>
              <a:rPr lang="nb-NO" dirty="0" smtClean="0"/>
              <a:t>Hun giftet seg på nytt og flyttet til Danmark i 1884.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Amalie Skram</a:t>
            </a:r>
          </a:p>
        </p:txBody>
      </p:sp>
    </p:spTree>
    <p:extLst>
      <p:ext uri="{BB962C8B-B14F-4D97-AF65-F5344CB8AC3E}">
        <p14:creationId xmlns:p14="http://schemas.microsoft.com/office/powerpoint/2010/main" val="169900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Hun bodde </a:t>
            </a:r>
            <a:r>
              <a:rPr lang="nb-NO" dirty="0"/>
              <a:t>i København </a:t>
            </a:r>
            <a:r>
              <a:rPr lang="nb-NO" dirty="0" smtClean="0"/>
              <a:t>til </a:t>
            </a:r>
            <a:r>
              <a:rPr lang="nb-NO" dirty="0"/>
              <a:t>hun døde </a:t>
            </a:r>
            <a:r>
              <a:rPr lang="nb-NO" dirty="0" smtClean="0"/>
              <a:t>58 </a:t>
            </a:r>
            <a:r>
              <a:rPr lang="nb-NO" dirty="0"/>
              <a:t>år gammel. </a:t>
            </a:r>
            <a:endParaRPr lang="nb-NO" dirty="0" smtClean="0"/>
          </a:p>
          <a:p>
            <a:r>
              <a:rPr lang="nb-NO" dirty="0" smtClean="0"/>
              <a:t>Da </a:t>
            </a:r>
            <a:r>
              <a:rPr lang="nb-NO" dirty="0"/>
              <a:t>hadde hun utgitt rundt 20 titler </a:t>
            </a:r>
            <a:r>
              <a:rPr lang="nb-NO" dirty="0" smtClean="0"/>
              <a:t>med romaner, noveller </a:t>
            </a:r>
            <a:r>
              <a:rPr lang="nb-NO" dirty="0"/>
              <a:t>og </a:t>
            </a:r>
            <a:r>
              <a:rPr lang="nb-NO" dirty="0" smtClean="0"/>
              <a:t>to skuespill.</a:t>
            </a:r>
          </a:p>
          <a:p>
            <a:r>
              <a:rPr lang="nb-NO" dirty="0" smtClean="0"/>
              <a:t>Hun skrev om livet til folk som hadde det vanskelig.</a:t>
            </a:r>
          </a:p>
          <a:p>
            <a:r>
              <a:rPr lang="nb-NO" dirty="0" smtClean="0"/>
              <a:t>Vi sier at hun skrev i en stil som vi kaller:</a:t>
            </a:r>
          </a:p>
          <a:p>
            <a:r>
              <a:rPr lang="nb-NO" dirty="0" smtClean="0"/>
              <a:t>Naturalistisk. 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Amalie Skram</a:t>
            </a:r>
          </a:p>
        </p:txBody>
      </p:sp>
    </p:spTree>
    <p:extLst>
      <p:ext uri="{BB962C8B-B14F-4D97-AF65-F5344CB8AC3E}">
        <p14:creationId xmlns:p14="http://schemas.microsoft.com/office/powerpoint/2010/main" val="105567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r>
              <a:rPr lang="nb-NO" dirty="0"/>
              <a:t>Naturalistene fremstilte mennesker som et produkt av arv og </a:t>
            </a:r>
            <a:r>
              <a:rPr lang="nb-NO" dirty="0" smtClean="0"/>
              <a:t>miljø. </a:t>
            </a:r>
          </a:p>
          <a:p>
            <a:r>
              <a:rPr lang="nb-NO" dirty="0" smtClean="0"/>
              <a:t>Dette betyr: Menneskene hadde ikke noe valg.</a:t>
            </a:r>
          </a:p>
          <a:p>
            <a:r>
              <a:rPr lang="nb-NO" dirty="0" smtClean="0"/>
              <a:t>Blei du født i en fattig familie så ble livet vanskelig.</a:t>
            </a:r>
          </a:p>
          <a:p>
            <a:r>
              <a:rPr lang="nb-NO" dirty="0" smtClean="0"/>
              <a:t>De </a:t>
            </a:r>
            <a:r>
              <a:rPr lang="nb-NO" dirty="0"/>
              <a:t>skildret virkeligheten </a:t>
            </a:r>
            <a:r>
              <a:rPr lang="nb-NO" dirty="0" smtClean="0"/>
              <a:t>slik den var.</a:t>
            </a:r>
          </a:p>
          <a:p>
            <a:r>
              <a:rPr lang="nb-NO" dirty="0" smtClean="0"/>
              <a:t>Amalie Skram var en </a:t>
            </a:r>
            <a:r>
              <a:rPr lang="nb-NO" dirty="0"/>
              <a:t>mester i skildre sinnsstemninger preget av angst, sjalusi og psykisk ubalanse. </a:t>
            </a:r>
            <a:endParaRPr lang="nb-NO" dirty="0" smtClean="0"/>
          </a:p>
          <a:p>
            <a:r>
              <a:rPr lang="nb-NO" dirty="0" smtClean="0"/>
              <a:t>Romanene </a:t>
            </a:r>
            <a:r>
              <a:rPr lang="nb-NO" dirty="0"/>
              <a:t>hennes </a:t>
            </a:r>
            <a:r>
              <a:rPr lang="nb-NO" dirty="0" smtClean="0"/>
              <a:t>skapte debatt </a:t>
            </a:r>
            <a:r>
              <a:rPr lang="nb-NO" dirty="0"/>
              <a:t>og engasjement.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Amalie Skram</a:t>
            </a:r>
          </a:p>
        </p:txBody>
      </p:sp>
    </p:spTree>
    <p:extLst>
      <p:ext uri="{BB962C8B-B14F-4D97-AF65-F5344CB8AC3E}">
        <p14:creationId xmlns:p14="http://schemas.microsoft.com/office/powerpoint/2010/main" val="3692707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</TotalTime>
  <Words>225</Words>
  <Application>Microsoft Office PowerPoint</Application>
  <PresentationFormat>Skjermfremvisning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Bølgeform</vt:lpstr>
      <vt:lpstr>Amalie Skram</vt:lpstr>
      <vt:lpstr>Amalie Skram</vt:lpstr>
      <vt:lpstr>Amalie Skram</vt:lpstr>
      <vt:lpstr>Amalie Skram</vt:lpstr>
      <vt:lpstr>Amalie Skram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Amalie Skram</dc:title>
  <dc:creator>Hjemme</dc:creator>
  <cp:lastModifiedBy>Hjemme</cp:lastModifiedBy>
  <cp:revision>4</cp:revision>
  <dcterms:created xsi:type="dcterms:W3CDTF">2013-10-28T18:46:57Z</dcterms:created>
  <dcterms:modified xsi:type="dcterms:W3CDTF">2013-10-28T19:02:26Z</dcterms:modified>
</cp:coreProperties>
</file>