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1DCF371-C4F3-46A5-B694-BFEA4C46552D}" type="datetimeFigureOut">
              <a:rPr lang="nb-NO" smtClean="0"/>
              <a:t>31.01.2014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26C985-9655-4BE5-9AF4-6973BC401F35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Essay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 smtClean="0"/>
              <a:t>Essay er en skriftlig sjanger.</a:t>
            </a:r>
          </a:p>
          <a:p>
            <a:r>
              <a:rPr lang="nb-NO" b="1" dirty="0" smtClean="0"/>
              <a:t>Vi har to typer essay:</a:t>
            </a:r>
          </a:p>
          <a:p>
            <a:r>
              <a:rPr lang="nb-NO" dirty="0" smtClean="0"/>
              <a:t>Personlig essay og saksessay. </a:t>
            </a:r>
          </a:p>
          <a:p>
            <a:r>
              <a:rPr lang="nb-NO" dirty="0" smtClean="0"/>
              <a:t>(saksessay = formelt essay)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71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Personlig </a:t>
            </a:r>
            <a:r>
              <a:rPr lang="nb-NO" b="1" dirty="0" smtClean="0"/>
              <a:t>essay</a:t>
            </a:r>
          </a:p>
          <a:p>
            <a:r>
              <a:rPr lang="nb-NO" dirty="0" smtClean="0"/>
              <a:t>Det </a:t>
            </a:r>
            <a:r>
              <a:rPr lang="nb-NO" dirty="0"/>
              <a:t>personlige essayet </a:t>
            </a:r>
            <a:r>
              <a:rPr lang="nb-NO" dirty="0" smtClean="0"/>
              <a:t>blir skrevet </a:t>
            </a:r>
            <a:r>
              <a:rPr lang="nb-NO" dirty="0"/>
              <a:t>i jeg-form og bygger ofte på personlige erfaringer og refleksjoner.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Personlig essay</a:t>
            </a:r>
            <a:br>
              <a:rPr lang="nb-NO" b="1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196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Saksessay (=</a:t>
            </a:r>
            <a:r>
              <a:rPr lang="nb-NO" dirty="0" smtClean="0"/>
              <a:t> </a:t>
            </a:r>
            <a:r>
              <a:rPr lang="nb-NO" dirty="0"/>
              <a:t>formelt </a:t>
            </a:r>
            <a:r>
              <a:rPr lang="nb-NO" dirty="0" smtClean="0"/>
              <a:t>essay)</a:t>
            </a:r>
            <a:endParaRPr lang="nb-NO" b="1" dirty="0"/>
          </a:p>
          <a:p>
            <a:r>
              <a:rPr lang="nb-NO" dirty="0" smtClean="0"/>
              <a:t>I saksessayet </a:t>
            </a:r>
            <a:r>
              <a:rPr lang="nb-NO" dirty="0"/>
              <a:t>setter </a:t>
            </a:r>
            <a:r>
              <a:rPr lang="nb-NO" dirty="0" smtClean="0"/>
              <a:t>forfatteren selve </a:t>
            </a:r>
            <a:r>
              <a:rPr lang="nb-NO" dirty="0"/>
              <a:t>saken i </a:t>
            </a:r>
            <a:r>
              <a:rPr lang="nb-NO" dirty="0" smtClean="0"/>
              <a:t>sentrum.</a:t>
            </a:r>
          </a:p>
          <a:p>
            <a:r>
              <a:rPr lang="nb-NO" dirty="0" smtClean="0"/>
              <a:t>Forfatteren </a:t>
            </a:r>
            <a:r>
              <a:rPr lang="nb-NO" dirty="0"/>
              <a:t>selv </a:t>
            </a:r>
            <a:r>
              <a:rPr lang="nb-NO" dirty="0" smtClean="0"/>
              <a:t>er mer </a:t>
            </a:r>
            <a:r>
              <a:rPr lang="nb-NO" dirty="0"/>
              <a:t>i bakgrunnen.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Saksessay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78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essayet er det som om forfatteren fører en samtale.</a:t>
            </a:r>
          </a:p>
          <a:p>
            <a:r>
              <a:rPr lang="nb-NO" dirty="0" smtClean="0"/>
              <a:t>Samtalen kan være «med seg selv» eller en leser.</a:t>
            </a:r>
          </a:p>
          <a:p>
            <a:r>
              <a:rPr lang="nb-NO" dirty="0" smtClean="0"/>
              <a:t>Forfatteren skriver slik han eller hun tenker.</a:t>
            </a:r>
          </a:p>
          <a:p>
            <a:r>
              <a:rPr lang="nb-NO" dirty="0" smtClean="0"/>
              <a:t>Ofte vil en tanke føre oss videre til en ny tanke…</a:t>
            </a:r>
          </a:p>
          <a:p>
            <a:pPr marL="0" indent="0">
              <a:buNone/>
            </a:pPr>
            <a:r>
              <a:rPr lang="nb-NO" dirty="0" smtClean="0"/>
              <a:t>	</a:t>
            </a:r>
            <a:r>
              <a:rPr lang="nb-NO" i="1" dirty="0" smtClean="0"/>
              <a:t>(Tankesprang).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Essay – en samtale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817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Essayet er en subjektiv sjanger.</a:t>
            </a:r>
          </a:p>
          <a:p>
            <a:r>
              <a:rPr lang="nb-NO" dirty="0" smtClean="0"/>
              <a:t>Dette betyr også at essayet er en personlig sjanger.</a:t>
            </a:r>
          </a:p>
          <a:p>
            <a:r>
              <a:rPr lang="nb-NO" dirty="0"/>
              <a:t>Det er vanlig at forfatteren er synlig i teksten, dette kan gjøres ved å omtale seg selv som «jeg</a:t>
            </a:r>
            <a:r>
              <a:rPr lang="nb-NO" dirty="0" smtClean="0"/>
              <a:t>».</a:t>
            </a:r>
          </a:p>
          <a:p>
            <a:r>
              <a:rPr lang="nb-NO" dirty="0" smtClean="0"/>
              <a:t>Forfatteren skriver om verden slik han eller hun opplever eller ser den. (verden).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Subjektiv og synlig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006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er vanlig å stille spørsmål  i et essay.</a:t>
            </a:r>
          </a:p>
          <a:p>
            <a:r>
              <a:rPr lang="nb-NO" dirty="0" smtClean="0"/>
              <a:t>Vi kan si at essayet er som en undrende samtale.</a:t>
            </a:r>
          </a:p>
          <a:p>
            <a:r>
              <a:rPr lang="nb-NO" dirty="0" smtClean="0"/>
              <a:t>Det er ikke viktig å komme fram til en konklusjon.</a:t>
            </a:r>
          </a:p>
          <a:p>
            <a:r>
              <a:rPr lang="nb-NO" dirty="0" smtClean="0"/>
              <a:t>Men: Det skal gjerne være en rød tråd i det du skriver.</a:t>
            </a:r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Still spørsmål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785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Sirkelkomposisjon:</a:t>
            </a:r>
          </a:p>
          <a:p>
            <a:r>
              <a:rPr lang="nb-NO" dirty="0" smtClean="0"/>
              <a:t>Begynnelse og slutt skal henge sammen.</a:t>
            </a:r>
          </a:p>
          <a:p>
            <a:r>
              <a:rPr lang="nb-NO" dirty="0" smtClean="0"/>
              <a:t>Tips:</a:t>
            </a:r>
          </a:p>
          <a:p>
            <a:r>
              <a:rPr lang="nb-NO" dirty="0" smtClean="0"/>
              <a:t>Begynn med innledning.</a:t>
            </a:r>
          </a:p>
          <a:p>
            <a:r>
              <a:rPr lang="nb-NO" dirty="0" smtClean="0"/>
              <a:t>Husk hoveddel.</a:t>
            </a:r>
          </a:p>
          <a:p>
            <a:r>
              <a:rPr lang="nb-NO" dirty="0" smtClean="0"/>
              <a:t>Avslutning.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Rød tråd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337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Husk:</a:t>
            </a:r>
          </a:p>
          <a:p>
            <a:r>
              <a:rPr lang="nb-NO" dirty="0" smtClean="0"/>
              <a:t>Det er lov å bruke språklige virkemidler:</a:t>
            </a:r>
          </a:p>
          <a:p>
            <a:pPr lvl="1"/>
            <a:r>
              <a:rPr lang="nb-NO" dirty="0" smtClean="0"/>
              <a:t>Gjentagelser</a:t>
            </a:r>
          </a:p>
          <a:p>
            <a:pPr lvl="1"/>
            <a:r>
              <a:rPr lang="nb-NO" dirty="0" smtClean="0"/>
              <a:t>Sammenligninger </a:t>
            </a:r>
            <a:r>
              <a:rPr lang="nb-NO" sz="2000" dirty="0" smtClean="0"/>
              <a:t>(bruk av som ..)</a:t>
            </a:r>
          </a:p>
          <a:p>
            <a:pPr lvl="1"/>
            <a:r>
              <a:rPr lang="nb-NO" dirty="0" smtClean="0"/>
              <a:t>Metaforer, språkbilder </a:t>
            </a:r>
            <a:r>
              <a:rPr lang="nb-NO" sz="2000" dirty="0" smtClean="0"/>
              <a:t>(sammenlikning uten som)</a:t>
            </a:r>
            <a:endParaRPr lang="nb-NO" dirty="0" smtClean="0"/>
          </a:p>
          <a:p>
            <a:pPr lvl="1"/>
            <a:r>
              <a:rPr lang="nb-NO" dirty="0" smtClean="0"/>
              <a:t>Ironi</a:t>
            </a:r>
          </a:p>
          <a:p>
            <a:pPr lvl="1"/>
            <a:r>
              <a:rPr lang="nb-NO" dirty="0" smtClean="0"/>
              <a:t>Humor</a:t>
            </a:r>
          </a:p>
          <a:p>
            <a:pPr lvl="1"/>
            <a:r>
              <a:rPr lang="nb-NO" dirty="0" smtClean="0"/>
              <a:t>Kontrast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Språklige virkemidler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091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270</Words>
  <Application>Microsoft Office PowerPoint</Application>
  <PresentationFormat>Skjermfremvisning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Bølgeform</vt:lpstr>
      <vt:lpstr>Essay</vt:lpstr>
      <vt:lpstr>Personlig essay </vt:lpstr>
      <vt:lpstr>Saksessay</vt:lpstr>
      <vt:lpstr>Essay – en samtale</vt:lpstr>
      <vt:lpstr>Subjektiv og synlig</vt:lpstr>
      <vt:lpstr>Still spørsmål</vt:lpstr>
      <vt:lpstr>Rød tråd</vt:lpstr>
      <vt:lpstr>Språklige virkemidler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Hjemme</dc:creator>
  <cp:lastModifiedBy>Hjemme</cp:lastModifiedBy>
  <cp:revision>5</cp:revision>
  <dcterms:created xsi:type="dcterms:W3CDTF">2014-01-22T06:38:02Z</dcterms:created>
  <dcterms:modified xsi:type="dcterms:W3CDTF">2014-01-31T17:09:59Z</dcterms:modified>
</cp:coreProperties>
</file>