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FD92D6-3AB1-48E7-B11E-E31BB3D62422}" type="datetimeFigureOut">
              <a:rPr lang="nb-NO" smtClean="0"/>
              <a:t>20.10.2013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87EAD0-4878-4D41-A6A1-3D53D2D91F8C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Henrik Ibsen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2930925" cy="3845374"/>
          </a:xfrm>
        </p:spPr>
      </p:pic>
      <p:sp>
        <p:nvSpPr>
          <p:cNvPr id="6" name="Undertittel 2"/>
          <p:cNvSpPr>
            <a:spLocks noGrp="1"/>
          </p:cNvSpPr>
          <p:nvPr>
            <p:ph sz="half" idx="1"/>
          </p:nvPr>
        </p:nvSpPr>
        <p:spPr>
          <a:xfrm>
            <a:off x="4427984" y="1844824"/>
            <a:ext cx="4038600" cy="4433887"/>
          </a:xfrm>
        </p:spPr>
        <p:txBody>
          <a:bodyPr/>
          <a:lstStyle/>
          <a:p>
            <a:r>
              <a:rPr lang="nb-NO" dirty="0" smtClean="0"/>
              <a:t>Norsk verdensberømt forfatter</a:t>
            </a:r>
            <a:br>
              <a:rPr lang="nb-NO" dirty="0" smtClean="0"/>
            </a:br>
            <a:r>
              <a:rPr lang="nb-NO" dirty="0" smtClean="0">
                <a:solidFill>
                  <a:schemeClr val="accent1"/>
                </a:solidFill>
              </a:rPr>
              <a:t>---------------------------</a:t>
            </a:r>
          </a:p>
          <a:p>
            <a:r>
              <a:rPr lang="nb-NO" sz="2000" dirty="0" smtClean="0"/>
              <a:t>Henrik Ibsen skrev mange skuespill. </a:t>
            </a:r>
          </a:p>
          <a:p>
            <a:r>
              <a:rPr lang="nb-NO" sz="2000" dirty="0" smtClean="0"/>
              <a:t>Vi sier at han var dramatiker.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sz="2000" dirty="0" smtClean="0"/>
              <a:t>Han ble født i 1828 i Skien, </a:t>
            </a:r>
          </a:p>
          <a:p>
            <a:r>
              <a:rPr lang="nb-NO" sz="2000" dirty="0" smtClean="0"/>
              <a:t>Han døde i 1906 i Kristiania. </a:t>
            </a:r>
            <a:r>
              <a:rPr lang="nb-NO" sz="1600" dirty="0" smtClean="0"/>
              <a:t>(Oslo)</a:t>
            </a:r>
          </a:p>
          <a:p>
            <a:r>
              <a:rPr lang="nb-NO" sz="2000" dirty="0" smtClean="0"/>
              <a:t>Ibsen ble 78 år gammel.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783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Henrik Ibsen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Henrik Ibsen ble født i Skien </a:t>
            </a:r>
            <a:r>
              <a:rPr lang="nb-NO" sz="2000" dirty="0" smtClean="0"/>
              <a:t>i 1828.</a:t>
            </a:r>
          </a:p>
          <a:p>
            <a:r>
              <a:rPr lang="nb-NO" sz="2000" dirty="0" smtClean="0"/>
              <a:t>Han var som </a:t>
            </a:r>
            <a:r>
              <a:rPr lang="nb-NO" sz="2000" dirty="0"/>
              <a:t>sønn av en velstående kjøpmann. </a:t>
            </a:r>
            <a:endParaRPr lang="nb-NO" sz="2000" dirty="0" smtClean="0"/>
          </a:p>
          <a:p>
            <a:r>
              <a:rPr lang="nb-NO" sz="2000" dirty="0" smtClean="0"/>
              <a:t>Da </a:t>
            </a:r>
            <a:r>
              <a:rPr lang="nb-NO" sz="2000" dirty="0"/>
              <a:t>Henrik var 8 år gammel mistet faren hele </a:t>
            </a:r>
            <a:r>
              <a:rPr lang="nb-NO" sz="2000" dirty="0" smtClean="0"/>
              <a:t>formuen (pengene) </a:t>
            </a:r>
            <a:r>
              <a:rPr lang="nb-NO" sz="2000" dirty="0"/>
              <a:t>sin, og etter </a:t>
            </a:r>
            <a:r>
              <a:rPr lang="nb-NO" sz="2000" dirty="0" smtClean="0"/>
              <a:t>konfirmasjonen (15 år) </a:t>
            </a:r>
            <a:r>
              <a:rPr lang="nb-NO" sz="2000" dirty="0"/>
              <a:t>måtte han ut i arbeid</a:t>
            </a:r>
            <a:r>
              <a:rPr lang="nb-NO" sz="2000" dirty="0" smtClean="0"/>
              <a:t>.</a:t>
            </a:r>
          </a:p>
          <a:p>
            <a:r>
              <a:rPr lang="nb-NO" sz="2000" dirty="0" smtClean="0"/>
              <a:t> </a:t>
            </a:r>
            <a:r>
              <a:rPr lang="nb-NO" sz="2000" dirty="0"/>
              <a:t>Han ble sendt til Grimstad, der han jobbet som læregutt ved et apotek i seks år. </a:t>
            </a:r>
            <a:endParaRPr lang="nb-NO" sz="2000" dirty="0" smtClean="0"/>
          </a:p>
          <a:p>
            <a:r>
              <a:rPr lang="nb-NO" sz="2000" dirty="0" smtClean="0"/>
              <a:t>På </a:t>
            </a:r>
            <a:r>
              <a:rPr lang="nb-NO" sz="2000" dirty="0"/>
              <a:t>denne tiden var han så fattig at han ikke hadde råd til </a:t>
            </a:r>
            <a:r>
              <a:rPr lang="nb-NO" sz="2000" dirty="0" smtClean="0"/>
              <a:t>klær. Om </a:t>
            </a:r>
            <a:r>
              <a:rPr lang="nb-NO" sz="2000" dirty="0"/>
              <a:t>kveldene satt han på rommet sitt og leste til artium. </a:t>
            </a:r>
            <a:endParaRPr lang="nb-NO" sz="2000" dirty="0" smtClean="0"/>
          </a:p>
          <a:p>
            <a:r>
              <a:rPr lang="nb-NO" sz="2000" dirty="0" smtClean="0"/>
              <a:t>Samtidig </a:t>
            </a:r>
            <a:r>
              <a:rPr lang="nb-NO" sz="2000" dirty="0"/>
              <a:t>begynte han å skrive. Det første skuespillet hans, </a:t>
            </a:r>
            <a:r>
              <a:rPr lang="nb-NO" sz="2000" i="1" dirty="0"/>
              <a:t>Catilina</a:t>
            </a:r>
            <a:r>
              <a:rPr lang="nb-NO" sz="2000" dirty="0"/>
              <a:t>, var ferdig i 1850. 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2594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Henrik Ibsen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I 1851 fikk han </a:t>
            </a:r>
            <a:r>
              <a:rPr lang="nb-NO" sz="2000" dirty="0" smtClean="0"/>
              <a:t>tilbud om </a:t>
            </a:r>
            <a:r>
              <a:rPr lang="nb-NO" sz="2000" dirty="0"/>
              <a:t>å komme til Bergen for å jobbe som </a:t>
            </a:r>
            <a:r>
              <a:rPr lang="nb-NO" sz="2000" dirty="0" smtClean="0"/>
              <a:t>drama-forfatter </a:t>
            </a:r>
            <a:r>
              <a:rPr lang="nb-NO" sz="2000" dirty="0"/>
              <a:t>ved det nye Bergens norske </a:t>
            </a:r>
            <a:r>
              <a:rPr lang="nb-NO" sz="2000" dirty="0" smtClean="0"/>
              <a:t>Theater.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Årene </a:t>
            </a:r>
            <a:r>
              <a:rPr lang="nb-NO" sz="2000" dirty="0"/>
              <a:t>han jobbet </a:t>
            </a:r>
            <a:r>
              <a:rPr lang="nb-NO" sz="2000" dirty="0" smtClean="0"/>
              <a:t>i Bergen ble </a:t>
            </a:r>
            <a:r>
              <a:rPr lang="nb-NO" sz="2000" dirty="0"/>
              <a:t>svært viktige for </a:t>
            </a:r>
            <a:r>
              <a:rPr lang="nb-NO" sz="2000" dirty="0" smtClean="0"/>
              <a:t>ham.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Han </a:t>
            </a:r>
            <a:r>
              <a:rPr lang="nb-NO" sz="2000" dirty="0"/>
              <a:t>lærte mye om </a:t>
            </a:r>
            <a:r>
              <a:rPr lang="nb-NO" sz="2000" dirty="0" smtClean="0"/>
              <a:t>teateret. 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Han </a:t>
            </a:r>
            <a:r>
              <a:rPr lang="nb-NO" sz="2000" dirty="0"/>
              <a:t>ble også kjent med Susannah Thoresen, som han giftet seg med i 1858. </a:t>
            </a:r>
          </a:p>
        </p:txBody>
      </p:sp>
    </p:spTree>
    <p:extLst>
      <p:ext uri="{BB962C8B-B14F-4D97-AF65-F5344CB8AC3E}">
        <p14:creationId xmlns:p14="http://schemas.microsoft.com/office/powerpoint/2010/main" val="9451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Henrik Ibsen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Høsten 1863 fikk han et reisestipend av </a:t>
            </a:r>
            <a:r>
              <a:rPr lang="nb-NO" sz="2000" dirty="0" smtClean="0"/>
              <a:t>regjeringen.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Han flyttet ikke (fast) tilbake </a:t>
            </a:r>
            <a:r>
              <a:rPr lang="nb-NO" sz="2000" dirty="0"/>
              <a:t>til Norge før det var gått 27 år. </a:t>
            </a:r>
            <a:endParaRPr lang="nb-NO" sz="2000" dirty="0" smtClean="0"/>
          </a:p>
          <a:p>
            <a:r>
              <a:rPr lang="nb-NO" sz="2000" dirty="0" smtClean="0"/>
              <a:t>Mesteparten </a:t>
            </a:r>
            <a:r>
              <a:rPr lang="nb-NO" sz="2000" dirty="0"/>
              <a:t>av denne tiden bodde han i Italia og </a:t>
            </a:r>
            <a:r>
              <a:rPr lang="nb-NO" sz="2000" dirty="0" smtClean="0"/>
              <a:t>Tyskland.</a:t>
            </a:r>
          </a:p>
          <a:p>
            <a:r>
              <a:rPr lang="nb-NO" sz="2000" dirty="0" smtClean="0"/>
              <a:t>Det </a:t>
            </a:r>
            <a:r>
              <a:rPr lang="nb-NO" sz="2000" dirty="0"/>
              <a:t>var her han skrev de fleste av </a:t>
            </a:r>
            <a:r>
              <a:rPr lang="nb-NO" sz="2000" b="1" dirty="0">
                <a:solidFill>
                  <a:schemeClr val="tx2">
                    <a:lumMod val="75000"/>
                  </a:schemeClr>
                </a:solidFill>
              </a:rPr>
              <a:t>skuespillene</a:t>
            </a:r>
            <a:r>
              <a:rPr lang="nb-NO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nb-NO" sz="2000" dirty="0"/>
              <a:t>som har gjort ham til Norges største forfatter. </a:t>
            </a:r>
            <a:r>
              <a:rPr lang="nb-NO" sz="2000" dirty="0" smtClean="0"/>
              <a:t/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Først </a:t>
            </a:r>
            <a:r>
              <a:rPr lang="nb-NO" sz="2000" dirty="0"/>
              <a:t>kom </a:t>
            </a:r>
            <a:r>
              <a:rPr lang="nb-NO" sz="2000" i="1" dirty="0"/>
              <a:t>Brand</a:t>
            </a:r>
            <a:r>
              <a:rPr lang="nb-NO" sz="2000" dirty="0"/>
              <a:t> (1866) og </a:t>
            </a:r>
            <a:r>
              <a:rPr lang="nb-NO" sz="2000" i="1" dirty="0"/>
              <a:t>Peer Gynt</a:t>
            </a:r>
            <a:r>
              <a:rPr lang="nb-NO" sz="2000" dirty="0"/>
              <a:t> (1867), og disse to verkene gjorde ham til Skandinavias mest kjente forfatter. </a:t>
            </a:r>
          </a:p>
        </p:txBody>
      </p:sp>
    </p:spTree>
    <p:extLst>
      <p:ext uri="{BB962C8B-B14F-4D97-AF65-F5344CB8AC3E}">
        <p14:creationId xmlns:p14="http://schemas.microsoft.com/office/powerpoint/2010/main" val="14635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Henrik Ibsen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b-NO" sz="2000" b="1" dirty="0" smtClean="0">
                <a:solidFill>
                  <a:schemeClr val="bg2">
                    <a:lumMod val="25000"/>
                  </a:schemeClr>
                </a:solidFill>
              </a:rPr>
              <a:t>Et dukkehjem ble skrevet i 1879.</a:t>
            </a:r>
            <a:r>
              <a:rPr lang="nb-NO" sz="2000" dirty="0" smtClean="0">
                <a:solidFill>
                  <a:schemeClr val="accent1"/>
                </a:solidFill>
              </a:rPr>
              <a:t/>
            </a:r>
            <a:br>
              <a:rPr lang="nb-NO" sz="2000" dirty="0" smtClean="0">
                <a:solidFill>
                  <a:schemeClr val="accent1"/>
                </a:solidFill>
              </a:rPr>
            </a:br>
            <a:endParaRPr lang="nb-NO" sz="2000" dirty="0" smtClean="0">
              <a:solidFill>
                <a:schemeClr val="accent1"/>
              </a:solidFill>
            </a:endParaRPr>
          </a:p>
          <a:p>
            <a:r>
              <a:rPr lang="nb-NO" sz="2000" dirty="0"/>
              <a:t>I 1891 flyttet Ibsen tilbake til </a:t>
            </a:r>
            <a:r>
              <a:rPr lang="nb-NO" sz="2000" dirty="0" smtClean="0"/>
              <a:t>Oslo.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 </a:t>
            </a:r>
            <a:r>
              <a:rPr lang="nb-NO" sz="2000" dirty="0"/>
              <a:t>Han fortsatte å skrive fram til </a:t>
            </a:r>
            <a:r>
              <a:rPr lang="nb-NO" sz="2000" dirty="0" smtClean="0"/>
              <a:t>1899.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Litt </a:t>
            </a:r>
            <a:r>
              <a:rPr lang="nb-NO" sz="2000" dirty="0"/>
              <a:t>etter ble han syk, og døde i 1906. Over 90 år senere regnes han fortsatt som en av verdens største dramatikere. </a:t>
            </a:r>
            <a:r>
              <a:rPr lang="nb-NO" sz="2000" dirty="0" smtClean="0"/>
              <a:t>Skuespillene blir den dag i dag spilt på teater over hele verden.</a:t>
            </a:r>
            <a:br>
              <a:rPr lang="nb-NO" sz="2000" dirty="0" smtClean="0"/>
            </a:br>
            <a:r>
              <a:rPr lang="nb-NO" sz="2000" dirty="0" smtClean="0"/>
              <a:t>Bare engelske William Shakespeare blir mer spilt.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9089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Henrik Ibsen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Henrik </a:t>
            </a:r>
            <a:r>
              <a:rPr lang="nb-NO" sz="2000" dirty="0" smtClean="0"/>
              <a:t>Ibsen er mest kjent for «Samfunns-dramaer». </a:t>
            </a:r>
            <a:r>
              <a:rPr lang="nb-NO" sz="2000" dirty="0"/>
              <a:t>(</a:t>
            </a:r>
            <a:r>
              <a:rPr lang="nb-NO" sz="2000" dirty="0" smtClean="0"/>
              <a:t>skuespill).</a:t>
            </a:r>
          </a:p>
          <a:p>
            <a:r>
              <a:rPr lang="nb-NO" sz="2000" dirty="0" smtClean="0"/>
              <a:t>Tema </a:t>
            </a:r>
            <a:r>
              <a:rPr lang="nb-NO" sz="2000" dirty="0"/>
              <a:t>for </a:t>
            </a:r>
            <a:r>
              <a:rPr lang="nb-NO" sz="2000" dirty="0" smtClean="0"/>
              <a:t>diktingen hans </a:t>
            </a:r>
            <a:r>
              <a:rPr lang="nb-NO" sz="2000" dirty="0"/>
              <a:t>i denne perioden </a:t>
            </a:r>
            <a:r>
              <a:rPr lang="nb-NO" sz="2000" dirty="0" smtClean="0"/>
              <a:t>er:</a:t>
            </a:r>
            <a:br>
              <a:rPr lang="nb-NO" sz="2000" dirty="0" smtClean="0"/>
            </a:b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b="1" dirty="0" smtClean="0"/>
              <a:t>Menneskets </a:t>
            </a:r>
            <a:r>
              <a:rPr lang="nb-NO" sz="2000" b="1" dirty="0"/>
              <a:t>rett til å være seg selv, </a:t>
            </a:r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2000" b="1" dirty="0" smtClean="0"/>
              <a:t>uavhengig </a:t>
            </a:r>
            <a:r>
              <a:rPr lang="nb-NO" sz="2000" b="1" dirty="0"/>
              <a:t>av samfunnets forventninger </a:t>
            </a:r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2000" b="1" dirty="0" smtClean="0"/>
              <a:t>og </a:t>
            </a:r>
            <a:r>
              <a:rPr lang="nb-NO" sz="2000" b="1" dirty="0"/>
              <a:t>fordommer</a:t>
            </a:r>
            <a:r>
              <a:rPr lang="nb-NO" sz="2000" b="1" dirty="0" smtClean="0"/>
              <a:t>.</a:t>
            </a:r>
          </a:p>
          <a:p>
            <a:endParaRPr lang="nb-NO" sz="2000" b="1" dirty="0" smtClean="0"/>
          </a:p>
          <a:p>
            <a:r>
              <a:rPr lang="nb-NO" sz="2000" dirty="0" smtClean="0"/>
              <a:t>Et dukkehjem handler blant annet om kvinners stilling i ekteskapet for 140 år siden. </a:t>
            </a:r>
            <a:r>
              <a:rPr lang="nb-NO" sz="1600" dirty="0" smtClean="0"/>
              <a:t>(-borgerskapet-)</a:t>
            </a:r>
            <a:r>
              <a:rPr lang="nb-NO" sz="2000" dirty="0" smtClean="0"/>
              <a:t/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b="1" dirty="0"/>
              <a:t>Vi kan si: </a:t>
            </a:r>
            <a:r>
              <a:rPr lang="nb-NO" sz="2000" b="1" dirty="0">
                <a:solidFill>
                  <a:schemeClr val="bg2">
                    <a:lumMod val="25000"/>
                  </a:schemeClr>
                </a:solidFill>
              </a:rPr>
              <a:t>«Et Dukkehjem» er viktig også i 2013 fordi tema som kvinners </a:t>
            </a:r>
            <a:r>
              <a:rPr lang="nb-NO" sz="2000" b="1" dirty="0" smtClean="0">
                <a:solidFill>
                  <a:schemeClr val="bg2">
                    <a:lumMod val="25000"/>
                  </a:schemeClr>
                </a:solidFill>
              </a:rPr>
              <a:t>stilling i ekteskapet </a:t>
            </a:r>
            <a:r>
              <a:rPr lang="nb-NO" sz="2000" b="1" dirty="0">
                <a:solidFill>
                  <a:schemeClr val="bg2">
                    <a:lumMod val="25000"/>
                  </a:schemeClr>
                </a:solidFill>
              </a:rPr>
              <a:t>og likestilling fortsatt er aktuelle.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1342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Henrik Ibsen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Hovedpersoner i «Et Dukkehjem» er:</a:t>
            </a:r>
          </a:p>
          <a:p>
            <a:r>
              <a:rPr lang="nb-NO" sz="2000" b="1" dirty="0" smtClean="0">
                <a:solidFill>
                  <a:schemeClr val="bg2">
                    <a:lumMod val="25000"/>
                  </a:schemeClr>
                </a:solidFill>
              </a:rPr>
              <a:t>Nora og Torvald Helmer</a:t>
            </a:r>
            <a:r>
              <a:rPr lang="nb-NO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b-NO" sz="2000" dirty="0" smtClean="0"/>
              <a:t>(han var banksjef)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Nora sin rolle </a:t>
            </a:r>
            <a:r>
              <a:rPr lang="nb-NO" sz="2000" dirty="0"/>
              <a:t>i ekteskapet var </a:t>
            </a:r>
            <a:r>
              <a:rPr lang="nb-NO" sz="2000" dirty="0" smtClean="0"/>
              <a:t>«som </a:t>
            </a:r>
            <a:r>
              <a:rPr lang="nb-NO" sz="2000" dirty="0"/>
              <a:t>en </a:t>
            </a:r>
            <a:r>
              <a:rPr lang="nb-NO" sz="2000" dirty="0" smtClean="0"/>
              <a:t>dukke».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Noras hjem var «et dukkehjem».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Noras ektemann </a:t>
            </a:r>
            <a:r>
              <a:rPr lang="nb-NO" sz="2000" dirty="0"/>
              <a:t>Torvald </a:t>
            </a:r>
            <a:r>
              <a:rPr lang="nb-NO" sz="2000" dirty="0" smtClean="0"/>
              <a:t>omtaler henne som hans lille </a:t>
            </a:r>
            <a:r>
              <a:rPr lang="nb-NO" sz="2000" dirty="0"/>
              <a:t>«lerkefugl» eller «ekorn». </a:t>
            </a:r>
            <a:r>
              <a:rPr lang="nb-NO" sz="2000" dirty="0" smtClean="0"/>
              <a:t/>
            </a:r>
            <a:br>
              <a:rPr lang="nb-NO" sz="2000" dirty="0" smtClean="0"/>
            </a:br>
            <a:endParaRPr lang="nb-NO" sz="2000" dirty="0"/>
          </a:p>
          <a:p>
            <a:r>
              <a:rPr lang="nb-NO" sz="2000" dirty="0" smtClean="0"/>
              <a:t>Hun </a:t>
            </a:r>
            <a:r>
              <a:rPr lang="nb-NO" sz="2000" dirty="0"/>
              <a:t>får ikke engang ha en nøkkel til postkassen.</a:t>
            </a:r>
          </a:p>
        </p:txBody>
      </p:sp>
    </p:spTree>
    <p:extLst>
      <p:ext uri="{BB962C8B-B14F-4D97-AF65-F5344CB8AC3E}">
        <p14:creationId xmlns:p14="http://schemas.microsoft.com/office/powerpoint/2010/main" val="3575443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203</Words>
  <Application>Microsoft Office PowerPoint</Application>
  <PresentationFormat>Skjermfremvisning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Flyt</vt:lpstr>
      <vt:lpstr>Henrik Ibsen</vt:lpstr>
      <vt:lpstr>Henrik Ibsen</vt:lpstr>
      <vt:lpstr>Henrik Ibsen</vt:lpstr>
      <vt:lpstr>Henrik Ibsen</vt:lpstr>
      <vt:lpstr>Henrik Ibsen</vt:lpstr>
      <vt:lpstr>Henrik Ibsen</vt:lpstr>
      <vt:lpstr>Henrik Ibsen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Henrik Ibsen</dc:title>
  <dc:creator>Hjemme</dc:creator>
  <cp:lastModifiedBy>Hjemme</cp:lastModifiedBy>
  <cp:revision>31</cp:revision>
  <dcterms:created xsi:type="dcterms:W3CDTF">2013-10-19T14:01:44Z</dcterms:created>
  <dcterms:modified xsi:type="dcterms:W3CDTF">2013-10-20T07:33:37Z</dcterms:modified>
</cp:coreProperties>
</file>