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Intervju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Vi skal se på tre varianter av intervju…</a:t>
            </a:r>
          </a:p>
          <a:p>
            <a:endParaRPr lang="nb-NO" sz="1600" b="1" dirty="0" smtClean="0"/>
          </a:p>
          <a:p>
            <a:endParaRPr lang="nb-NO" sz="1600" b="1" dirty="0"/>
          </a:p>
          <a:p>
            <a:endParaRPr lang="nb-NO" sz="1600" b="1" dirty="0" smtClean="0"/>
          </a:p>
          <a:p>
            <a:r>
              <a:rPr lang="nb-NO" sz="1600" b="1" i="1" dirty="0" smtClean="0"/>
              <a:t>Kilde: Parallellboka, Kontekst Basisbok, Gyldendal.</a:t>
            </a:r>
            <a:endParaRPr lang="nb-NO" sz="1600" b="1" i="1" dirty="0"/>
          </a:p>
        </p:txBody>
      </p:sp>
    </p:spTree>
    <p:extLst>
      <p:ext uri="{BB962C8B-B14F-4D97-AF65-F5344CB8AC3E}">
        <p14:creationId xmlns:p14="http://schemas.microsoft.com/office/powerpoint/2010/main" val="8755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Intervju-varianter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Enkét / rundspørring</a:t>
            </a:r>
          </a:p>
          <a:p>
            <a:r>
              <a:rPr lang="nb-NO" dirty="0" smtClean="0"/>
              <a:t>Saksintervju</a:t>
            </a:r>
          </a:p>
          <a:p>
            <a:r>
              <a:rPr lang="nb-NO" dirty="0" smtClean="0"/>
              <a:t>Portrettintervju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7" name="Picture 3" descr="C:\Users\Hjemme\AppData\Local\Microsoft\Windows\Temporary Internet Files\Content.IE5\8RD8PO4S\MP9004484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83" y="2708920"/>
            <a:ext cx="3384376" cy="225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2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Enkét / rundspørring</a:t>
            </a:r>
          </a:p>
          <a:p>
            <a:r>
              <a:rPr lang="nb-NO" dirty="0" smtClean="0"/>
              <a:t>Enkéter finner vi ofte i aviser og ukeblader.</a:t>
            </a:r>
          </a:p>
          <a:p>
            <a:r>
              <a:rPr lang="nb-NO" dirty="0" smtClean="0"/>
              <a:t>De har korte spørsmål og svar.</a:t>
            </a:r>
          </a:p>
          <a:p>
            <a:r>
              <a:rPr lang="nb-NO" dirty="0" smtClean="0"/>
              <a:t>Ofte får flere personer de samme spørsmålene.</a:t>
            </a:r>
          </a:p>
          <a:p>
            <a:endParaRPr lang="nb-NO" dirty="0"/>
          </a:p>
          <a:p>
            <a:r>
              <a:rPr lang="nb-NO" sz="1400" i="1" dirty="0" smtClean="0"/>
              <a:t>Enkéten her er hentet fra avisa «Telen» januar 2014.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72" y="44624"/>
            <a:ext cx="4128129" cy="6696744"/>
          </a:xfrm>
        </p:spPr>
      </p:pic>
    </p:spTree>
    <p:extLst>
      <p:ext uri="{BB962C8B-B14F-4D97-AF65-F5344CB8AC3E}">
        <p14:creationId xmlns:p14="http://schemas.microsoft.com/office/powerpoint/2010/main" val="35586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Saksintervju:</a:t>
            </a:r>
          </a:p>
          <a:p>
            <a:r>
              <a:rPr lang="nb-NO" dirty="0" smtClean="0"/>
              <a:t>Hensikten med et saksintervju er å få fram opplysninger om en sak.</a:t>
            </a:r>
          </a:p>
          <a:p>
            <a:r>
              <a:rPr lang="nb-NO" dirty="0" smtClean="0"/>
              <a:t>Da kan vi intervjue noen som kan mye om saken.</a:t>
            </a:r>
          </a:p>
          <a:p>
            <a:endParaRPr lang="nb-NO" dirty="0" smtClean="0"/>
          </a:p>
          <a:p>
            <a:r>
              <a:rPr lang="nb-NO" sz="2000" b="1" dirty="0" smtClean="0"/>
              <a:t>Eksempel: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i="1" dirty="0" smtClean="0"/>
              <a:t>Du kan intervjue rektor på voksenopplæringen om hvilke tilbud som finnes på skolen.</a:t>
            </a:r>
            <a:endParaRPr lang="nb-NO" sz="1800" dirty="0"/>
          </a:p>
          <a:p>
            <a:r>
              <a:rPr lang="nb-NO" sz="1800" dirty="0" smtClean="0"/>
              <a:t>Hvor mange klasser (grupper) har skolen?</a:t>
            </a:r>
          </a:p>
          <a:p>
            <a:r>
              <a:rPr lang="nb-NO" sz="1800" dirty="0" smtClean="0"/>
              <a:t>Hvorfor går ikke alle i samme gruppe?</a:t>
            </a:r>
          </a:p>
          <a:p>
            <a:r>
              <a:rPr lang="nb-NO" sz="1800" dirty="0" smtClean="0"/>
              <a:t>Hvem er elever?</a:t>
            </a:r>
          </a:p>
          <a:p>
            <a:r>
              <a:rPr lang="nb-NO" sz="1800" dirty="0" smtClean="0"/>
              <a:t>Hva lærer de…?</a:t>
            </a:r>
          </a:p>
          <a:p>
            <a:r>
              <a:rPr lang="nb-NO" sz="1800" dirty="0" smtClean="0"/>
              <a:t>Hvem er ansvarlig for voksenopplæringen?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15072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 smtClean="0"/>
              <a:t>I et portrettintervju vil den som intervjuer presentere en person. </a:t>
            </a:r>
            <a:endParaRPr lang="nb-NO" dirty="0"/>
          </a:p>
          <a:p>
            <a:r>
              <a:rPr lang="nb-NO" dirty="0" smtClean="0"/>
              <a:t>Den som stiller spørsmål kalles intervjuer.</a:t>
            </a:r>
          </a:p>
          <a:p>
            <a:r>
              <a:rPr lang="nb-NO" dirty="0" smtClean="0"/>
              <a:t>Den som svarer er intervjuobjektet.</a:t>
            </a:r>
          </a:p>
          <a:p>
            <a:r>
              <a:rPr lang="nb-NO" dirty="0" smtClean="0"/>
              <a:t>Det er personen og det han eller hun står for som er interessant.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2051" name="Picture 3" descr="C:\Users\Hjemme\AppData\Local\Microsoft\Windows\Temporary Internet Files\Content.IE5\B3WHW6MC\MC9004404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0928"/>
            <a:ext cx="2116832" cy="199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0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Skriveråd:</a:t>
            </a:r>
          </a:p>
          <a:p>
            <a:r>
              <a:rPr lang="nb-NO" dirty="0" smtClean="0"/>
              <a:t>Skriv ned spørsmål på forhånd. Husk spørreordene.</a:t>
            </a:r>
          </a:p>
          <a:p>
            <a:r>
              <a:rPr lang="nb-NO" dirty="0" smtClean="0"/>
              <a:t>Kontakt intervjuobjektet og gjør avtale.</a:t>
            </a:r>
          </a:p>
          <a:p>
            <a:r>
              <a:rPr lang="nb-NO" dirty="0" smtClean="0"/>
              <a:t>Still utdypende spørsmål om nødvendig.</a:t>
            </a:r>
          </a:p>
          <a:p>
            <a:r>
              <a:rPr lang="nb-NO" dirty="0" smtClean="0"/>
              <a:t>Ta korte notater.</a:t>
            </a:r>
          </a:p>
          <a:p>
            <a:r>
              <a:rPr lang="nb-NO" dirty="0" smtClean="0"/>
              <a:t>Intervjuet kan skrives som en veksling mellom spørsmål og svar.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346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172</Words>
  <Application>Microsoft Office PowerPoint</Application>
  <PresentationFormat>Skjermfremvisning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Flyt</vt:lpstr>
      <vt:lpstr>Intervju</vt:lpstr>
      <vt:lpstr>Intervju-varianter</vt:lpstr>
      <vt:lpstr>Intervju</vt:lpstr>
      <vt:lpstr>Intervju</vt:lpstr>
      <vt:lpstr>Intervju</vt:lpstr>
      <vt:lpstr>Intervju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Intervju</dc:title>
  <dc:creator>Hjemme</dc:creator>
  <cp:lastModifiedBy>Hjemme</cp:lastModifiedBy>
  <cp:revision>7</cp:revision>
  <dcterms:created xsi:type="dcterms:W3CDTF">2014-01-12T17:06:31Z</dcterms:created>
  <dcterms:modified xsi:type="dcterms:W3CDTF">2014-01-12T17:43:18Z</dcterms:modified>
</cp:coreProperties>
</file>