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221" autoAdjust="0"/>
  </p:normalViewPr>
  <p:slideViewPr>
    <p:cSldViewPr>
      <p:cViewPr varScale="1">
        <p:scale>
          <a:sx n="80" d="100"/>
          <a:sy n="80" d="100"/>
        </p:scale>
        <p:origin x="-8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374680-3CCC-41C9-B366-CFA7DC4F9F88}" type="datetimeFigureOut">
              <a:rPr lang="nb-NO" smtClean="0"/>
              <a:t>15.12.2013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C7A7B1-0A75-43F2-8F20-FE968A462A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69215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Dette betyr at du har noe du ønsker å si, eller fortelle en annen.</a:t>
            </a:r>
          </a:p>
          <a:p>
            <a:r>
              <a:rPr lang="nb-NO" dirty="0" smtClean="0"/>
              <a:t>Vi </a:t>
            </a:r>
            <a:r>
              <a:rPr lang="nb-NO" dirty="0" err="1" smtClean="0"/>
              <a:t>kommunisrerer</a:t>
            </a:r>
            <a:r>
              <a:rPr lang="nb-NO" dirty="0" smtClean="0"/>
              <a:t> mye i løpet av en dag.</a:t>
            </a:r>
          </a:p>
          <a:p>
            <a:r>
              <a:rPr lang="nb-NO" dirty="0" smtClean="0"/>
              <a:t>Dere kommuniserer på norsk og på morsmålet deres.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C7A7B1-0A75-43F2-8F20-FE968A462A17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74102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9D53D608-BE21-41CF-9DC2-3A77FA8BBFA0}" type="datetimeFigureOut">
              <a:rPr lang="nb-NO" smtClean="0"/>
              <a:t>15.12.2013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C503940D-1240-44B0-A326-A436EC8A6E97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3D608-BE21-41CF-9DC2-3A77FA8BBFA0}" type="datetimeFigureOut">
              <a:rPr lang="nb-NO" smtClean="0"/>
              <a:t>15.12.2013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3940D-1240-44B0-A326-A436EC8A6E97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3D608-BE21-41CF-9DC2-3A77FA8BBFA0}" type="datetimeFigureOut">
              <a:rPr lang="nb-NO" smtClean="0"/>
              <a:t>15.12.2013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3940D-1240-44B0-A326-A436EC8A6E97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3D608-BE21-41CF-9DC2-3A77FA8BBFA0}" type="datetimeFigureOut">
              <a:rPr lang="nb-NO" smtClean="0"/>
              <a:t>15.12.2013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3940D-1240-44B0-A326-A436EC8A6E97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3D608-BE21-41CF-9DC2-3A77FA8BBFA0}" type="datetimeFigureOut">
              <a:rPr lang="nb-NO" smtClean="0"/>
              <a:t>15.12.2013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3940D-1240-44B0-A326-A436EC8A6E97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3D608-BE21-41CF-9DC2-3A77FA8BBFA0}" type="datetimeFigureOut">
              <a:rPr lang="nb-NO" smtClean="0"/>
              <a:t>15.12.2013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3940D-1240-44B0-A326-A436EC8A6E97}" type="slidenum">
              <a:rPr lang="nb-NO" smtClean="0"/>
              <a:t>‹#›</a:t>
            </a:fld>
            <a:endParaRPr lang="nb-NO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3D608-BE21-41CF-9DC2-3A77FA8BBFA0}" type="datetimeFigureOut">
              <a:rPr lang="nb-NO" smtClean="0"/>
              <a:t>15.12.2013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3940D-1240-44B0-A326-A436EC8A6E97}" type="slidenum">
              <a:rPr lang="nb-NO" smtClean="0"/>
              <a:t>‹#›</a:t>
            </a:fld>
            <a:endParaRPr lang="nb-NO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3D608-BE21-41CF-9DC2-3A77FA8BBFA0}" type="datetimeFigureOut">
              <a:rPr lang="nb-NO" smtClean="0"/>
              <a:t>15.12.2013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3940D-1240-44B0-A326-A436EC8A6E97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3D608-BE21-41CF-9DC2-3A77FA8BBFA0}" type="datetimeFigureOut">
              <a:rPr lang="nb-NO" smtClean="0"/>
              <a:t>15.12.2013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3940D-1240-44B0-A326-A436EC8A6E97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9D53D608-BE21-41CF-9DC2-3A77FA8BBFA0}" type="datetimeFigureOut">
              <a:rPr lang="nb-NO" smtClean="0"/>
              <a:t>15.12.2013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C503940D-1240-44B0-A326-A436EC8A6E97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9D53D608-BE21-41CF-9DC2-3A77FA8BBFA0}" type="datetimeFigureOut">
              <a:rPr lang="nb-NO" smtClean="0"/>
              <a:t>15.12.2013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C503940D-1240-44B0-A326-A436EC8A6E97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9D53D608-BE21-41CF-9DC2-3A77FA8BBFA0}" type="datetimeFigureOut">
              <a:rPr lang="nb-NO" smtClean="0"/>
              <a:t>15.12.2013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C503940D-1240-44B0-A326-A436EC8A6E97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Kommunikasjon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Hva er kommunikasjon?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1723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Kommunikasjon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b="1" dirty="0" smtClean="0"/>
              <a:t>Kommunikasjon kan være å:</a:t>
            </a:r>
          </a:p>
          <a:p>
            <a:pPr lvl="1"/>
            <a:r>
              <a:rPr lang="nb-NO" dirty="0" smtClean="0"/>
              <a:t>Snakke sammen</a:t>
            </a:r>
          </a:p>
          <a:p>
            <a:pPr lvl="1"/>
            <a:r>
              <a:rPr lang="nb-NO" dirty="0" smtClean="0"/>
              <a:t>Hilse</a:t>
            </a:r>
          </a:p>
          <a:p>
            <a:pPr lvl="1"/>
            <a:r>
              <a:rPr lang="nb-NO" dirty="0" smtClean="0"/>
              <a:t>Be om noe</a:t>
            </a:r>
          </a:p>
          <a:p>
            <a:pPr lvl="1"/>
            <a:r>
              <a:rPr lang="nb-NO" dirty="0" smtClean="0"/>
              <a:t>Kommentere</a:t>
            </a:r>
          </a:p>
          <a:p>
            <a:pPr lvl="1"/>
            <a:r>
              <a:rPr lang="nb-NO" dirty="0" smtClean="0"/>
              <a:t>Krangle</a:t>
            </a:r>
          </a:p>
          <a:p>
            <a:pPr lvl="1"/>
            <a:r>
              <a:rPr lang="nb-NO" dirty="0" smtClean="0"/>
              <a:t>Diskutere</a:t>
            </a:r>
          </a:p>
          <a:p>
            <a:pPr lvl="1"/>
            <a:r>
              <a:rPr lang="nb-NO" dirty="0" smtClean="0"/>
              <a:t>Tulle</a:t>
            </a:r>
          </a:p>
          <a:p>
            <a:pPr lvl="1"/>
            <a:r>
              <a:rPr lang="nb-NO" dirty="0" smtClean="0"/>
              <a:t>Ringe til noen</a:t>
            </a:r>
          </a:p>
          <a:p>
            <a:pPr lvl="1"/>
            <a:r>
              <a:rPr lang="nb-NO" dirty="0" smtClean="0"/>
              <a:t>Skrive e-post</a:t>
            </a:r>
          </a:p>
          <a:p>
            <a:pPr lvl="1"/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54136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Kommunikasjon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I antikken, for 2000 år siden i Hellas, ble det å snakke godt kalt </a:t>
            </a:r>
            <a:r>
              <a:rPr lang="nb-NO" b="1" dirty="0" smtClean="0"/>
              <a:t>retorikk</a:t>
            </a:r>
            <a:r>
              <a:rPr lang="nb-NO" dirty="0"/>
              <a:t>.</a:t>
            </a:r>
            <a:endParaRPr lang="nb-NO" dirty="0" smtClean="0"/>
          </a:p>
          <a:p>
            <a:r>
              <a:rPr lang="nb-NO" b="1" dirty="0" smtClean="0"/>
              <a:t>Retorikk</a:t>
            </a:r>
            <a:r>
              <a:rPr lang="nb-NO" dirty="0" smtClean="0"/>
              <a:t> betyr </a:t>
            </a:r>
            <a:r>
              <a:rPr lang="nb-NO" dirty="0" smtClean="0"/>
              <a:t>veltalenhet, </a:t>
            </a:r>
            <a:r>
              <a:rPr lang="nb-NO" dirty="0" smtClean="0"/>
              <a:t>eller det å være flink til å ordlegge seg</a:t>
            </a:r>
          </a:p>
          <a:p>
            <a:r>
              <a:rPr lang="nb-NO" dirty="0" smtClean="0"/>
              <a:t>Den </a:t>
            </a:r>
            <a:r>
              <a:rPr lang="nb-NO" dirty="0"/>
              <a:t>som kunne tale </a:t>
            </a:r>
            <a:r>
              <a:rPr lang="nb-NO" dirty="0" smtClean="0"/>
              <a:t>godt, </a:t>
            </a:r>
            <a:r>
              <a:rPr lang="nb-NO" dirty="0" smtClean="0"/>
              <a:t>ble sett opp til</a:t>
            </a:r>
          </a:p>
          <a:p>
            <a:endParaRPr lang="nb-NO" dirty="0" smtClean="0"/>
          </a:p>
          <a:p>
            <a:r>
              <a:rPr lang="nb-NO" dirty="0" smtClean="0"/>
              <a:t>Det er ofte en fordel å være god til å snakke for seg. Hvorfor?</a:t>
            </a:r>
          </a:p>
        </p:txBody>
      </p:sp>
    </p:spTree>
    <p:extLst>
      <p:ext uri="{BB962C8B-B14F-4D97-AF65-F5344CB8AC3E}">
        <p14:creationId xmlns:p14="http://schemas.microsoft.com/office/powerpoint/2010/main" val="44810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Kommunikasjon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b-NO" b="1" dirty="0" smtClean="0"/>
              <a:t>Sokrates</a:t>
            </a:r>
            <a:r>
              <a:rPr lang="nb-NO" dirty="0" smtClean="0"/>
              <a:t> levde i Hellas i fra 470-399 før Kr. (for ca2410 år siden)</a:t>
            </a:r>
          </a:p>
          <a:p>
            <a:r>
              <a:rPr lang="nb-NO" dirty="0" smtClean="0"/>
              <a:t>Han var en tenker, en filosof</a:t>
            </a:r>
          </a:p>
          <a:p>
            <a:r>
              <a:rPr lang="nb-NO" dirty="0" smtClean="0"/>
              <a:t>Han stilte spørsmål når han snakket med folk, men lot folkene tenke selv for å finne svarene</a:t>
            </a:r>
          </a:p>
          <a:p>
            <a:endParaRPr lang="nb-NO" dirty="0" smtClean="0"/>
          </a:p>
          <a:p>
            <a:r>
              <a:rPr lang="nb-NO" b="1" dirty="0" err="1" smtClean="0"/>
              <a:t>Demosthenes</a:t>
            </a:r>
            <a:r>
              <a:rPr lang="nb-NO" dirty="0" smtClean="0"/>
              <a:t> (384-322 </a:t>
            </a:r>
            <a:r>
              <a:rPr lang="nb-NO" dirty="0" err="1" smtClean="0"/>
              <a:t>f.Kr</a:t>
            </a:r>
            <a:r>
              <a:rPr lang="nb-NO" dirty="0" smtClean="0"/>
              <a:t>) var politiker i Aten. Han er kjent som antikkens største taler</a:t>
            </a:r>
          </a:p>
          <a:p>
            <a:r>
              <a:rPr lang="nb-NO" dirty="0" smtClean="0"/>
              <a:t>Han ble flink ved trening – småstein-?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5748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Kommunikasjon = samspill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67544" y="1629143"/>
            <a:ext cx="7620000" cy="4800600"/>
          </a:xfrm>
        </p:spPr>
        <p:txBody>
          <a:bodyPr/>
          <a:lstStyle/>
          <a:p>
            <a:endParaRPr lang="nb-NO" dirty="0"/>
          </a:p>
        </p:txBody>
      </p:sp>
      <p:pic>
        <p:nvPicPr>
          <p:cNvPr id="1026" name="Picture 2" descr="C:\Users\Hjemme\AppData\Local\Microsoft\Windows\Temporary Internet Files\Content.IE5\7VAH0PC2\MC90044188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3061" y="3799907"/>
            <a:ext cx="783779" cy="1093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Hjemme\AppData\Local\Microsoft\Windows\Temporary Internet Files\Content.IE5\7VAH0PC2\MC90044188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429000"/>
            <a:ext cx="1084348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Hjemme\AppData\Local\Microsoft\Windows\Temporary Internet Files\Content.IE5\W8L6HR6S\MC90029018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566" y="3422234"/>
            <a:ext cx="701482" cy="1214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Hjemme\AppData\Local\Microsoft\Windows\Temporary Internet Files\Content.IE5\A8GSQ8EY\MC900349986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8419" y="3024955"/>
            <a:ext cx="378815" cy="1129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ktangel 3"/>
          <p:cNvSpPr/>
          <p:nvPr/>
        </p:nvSpPr>
        <p:spPr>
          <a:xfrm>
            <a:off x="2393162" y="5013176"/>
            <a:ext cx="1314742" cy="43204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000" b="1" dirty="0" smtClean="0">
                <a:solidFill>
                  <a:srgbClr val="FFFF00"/>
                </a:solidFill>
              </a:rPr>
              <a:t>Avsender</a:t>
            </a:r>
            <a:endParaRPr lang="nb-NO" b="1" dirty="0">
              <a:solidFill>
                <a:srgbClr val="FFFF00"/>
              </a:solidFill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5746678" y="5165576"/>
            <a:ext cx="1314742" cy="43204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000" b="1" dirty="0" smtClean="0">
                <a:solidFill>
                  <a:srgbClr val="FFFF00"/>
                </a:solidFill>
              </a:rPr>
              <a:t>Mottaker</a:t>
            </a:r>
            <a:endParaRPr lang="nb-NO" b="1" dirty="0">
              <a:solidFill>
                <a:srgbClr val="FFFF00"/>
              </a:solidFill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1034309" y="2808931"/>
            <a:ext cx="1314742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000" b="1" dirty="0" smtClean="0">
                <a:solidFill>
                  <a:srgbClr val="FFFF00"/>
                </a:solidFill>
              </a:rPr>
              <a:t>Kanal</a:t>
            </a:r>
            <a:endParaRPr lang="nb-NO" b="1" dirty="0">
              <a:solidFill>
                <a:srgbClr val="FFFF00"/>
              </a:solidFill>
            </a:endParaRPr>
          </a:p>
        </p:txBody>
      </p:sp>
      <p:sp>
        <p:nvSpPr>
          <p:cNvPr id="11" name="Rektangel 10"/>
          <p:cNvSpPr/>
          <p:nvPr/>
        </p:nvSpPr>
        <p:spPr>
          <a:xfrm>
            <a:off x="6059558" y="2996952"/>
            <a:ext cx="1314742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000" b="1" dirty="0" smtClean="0">
                <a:solidFill>
                  <a:srgbClr val="FFFF00"/>
                </a:solidFill>
              </a:rPr>
              <a:t>Kanal</a:t>
            </a:r>
            <a:endParaRPr lang="nb-NO" b="1" dirty="0">
              <a:solidFill>
                <a:srgbClr val="FFFF00"/>
              </a:solidFill>
            </a:endParaRPr>
          </a:p>
        </p:txBody>
      </p:sp>
      <p:sp>
        <p:nvSpPr>
          <p:cNvPr id="6" name="Nedoverbuet pil 5"/>
          <p:cNvSpPr/>
          <p:nvPr/>
        </p:nvSpPr>
        <p:spPr>
          <a:xfrm>
            <a:off x="2051721" y="3024955"/>
            <a:ext cx="3694958" cy="5649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7" name="Bildeforklaring formet som en sky 6"/>
          <p:cNvSpPr/>
          <p:nvPr/>
        </p:nvSpPr>
        <p:spPr>
          <a:xfrm>
            <a:off x="4499992" y="1700808"/>
            <a:ext cx="2016224" cy="936104"/>
          </a:xfrm>
          <a:prstGeom prst="cloudCallout">
            <a:avLst>
              <a:gd name="adj1" fmla="val -59945"/>
              <a:gd name="adj2" fmla="val 85413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400" b="1" dirty="0" smtClean="0">
                <a:solidFill>
                  <a:srgbClr val="7030A0"/>
                </a:solidFill>
              </a:rPr>
              <a:t>Budskap</a:t>
            </a:r>
            <a:endParaRPr lang="nb-NO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908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  <p:bldP spid="11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Kommunikasjon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800" b="1" dirty="0" smtClean="0"/>
              <a:t>Kommunikasjon er overføring av informasjon</a:t>
            </a:r>
          </a:p>
          <a:p>
            <a:endParaRPr lang="nb-NO" sz="2800" b="1" dirty="0" smtClean="0"/>
          </a:p>
          <a:p>
            <a:r>
              <a:rPr lang="nb-NO" sz="2800" b="1" dirty="0" smtClean="0"/>
              <a:t>Hva er dobbeltkommunikasjon?</a:t>
            </a:r>
          </a:p>
          <a:p>
            <a:endParaRPr lang="nb-NO" sz="4400" dirty="0"/>
          </a:p>
        </p:txBody>
      </p:sp>
    </p:spTree>
    <p:extLst>
      <p:ext uri="{BB962C8B-B14F-4D97-AF65-F5344CB8AC3E}">
        <p14:creationId xmlns:p14="http://schemas.microsoft.com/office/powerpoint/2010/main" val="1605419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ift">
  <a:themeElements>
    <a:clrScheme name="Stift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Stift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if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35</TotalTime>
  <Words>204</Words>
  <Application>Microsoft Office PowerPoint</Application>
  <PresentationFormat>Skjermfremvisning (4:3)</PresentationFormat>
  <Paragraphs>40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7" baseType="lpstr">
      <vt:lpstr>Stift</vt:lpstr>
      <vt:lpstr>Kommunikasjon</vt:lpstr>
      <vt:lpstr>Kommunikasjon</vt:lpstr>
      <vt:lpstr>Kommunikasjon</vt:lpstr>
      <vt:lpstr>Kommunikasjon</vt:lpstr>
      <vt:lpstr>Kommunikasjon = samspill</vt:lpstr>
      <vt:lpstr>Kommunikasjon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Kommunikasjon</dc:title>
  <dc:creator>Hjemme</dc:creator>
  <cp:lastModifiedBy>Hjemme</cp:lastModifiedBy>
  <cp:revision>11</cp:revision>
  <dcterms:created xsi:type="dcterms:W3CDTF">2012-09-12T04:38:54Z</dcterms:created>
  <dcterms:modified xsi:type="dcterms:W3CDTF">2013-12-15T10:47:09Z</dcterms:modified>
</cp:coreProperties>
</file>