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A73E9-B901-4CB9-8E75-EE3CAFCDFEC2}" type="datetimeFigureOut">
              <a:rPr lang="nb-NO" smtClean="0"/>
              <a:t>26.01.2015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35F26-FFAC-43AC-8BC8-4D3171B1D9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99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6DF-6C7F-4538-B383-B5693594914F}" type="datetime1">
              <a:rPr lang="nb-NO" smtClean="0"/>
              <a:t>26.01.2015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B017-3B5E-4FF7-8F90-05DBAFD70010}" type="datetime1">
              <a:rPr lang="nb-NO" smtClean="0"/>
              <a:t>26.01.2015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2C4E-F9FC-4A59-98FB-327BCE374F5E}" type="datetime1">
              <a:rPr lang="nb-NO" smtClean="0"/>
              <a:t>26.01.2015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0CCD-996C-4051-920A-43D626753A8A}" type="datetime1">
              <a:rPr lang="nb-NO" smtClean="0"/>
              <a:t>26.01.2015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735D-CBE7-4651-91AB-5915F2C05703}" type="datetime1">
              <a:rPr lang="nb-NO" smtClean="0"/>
              <a:t>26.01.2015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CC990-0A15-4DC0-81E7-2D0D74017B50}" type="datetime1">
              <a:rPr lang="nb-NO" smtClean="0"/>
              <a:t>26.01.2015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EB6C-8D5F-4585-A63C-239BD5FA78EC}" type="datetime1">
              <a:rPr lang="nb-NO" smtClean="0"/>
              <a:t>26.01.2015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8D97-04DB-4172-A119-E03198C28BAD}" type="datetime1">
              <a:rPr lang="nb-NO" smtClean="0"/>
              <a:t>26.01.2015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1936-1CCE-474A-ADA3-E1E90996D2FD}" type="datetime1">
              <a:rPr lang="nb-NO" smtClean="0"/>
              <a:t>26.01.2015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B6C2-AA96-4866-B4B7-8F5A8661AE25}" type="datetime1">
              <a:rPr lang="nb-NO" smtClean="0"/>
              <a:t>26.01.2015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F14A-D40B-459F-B80D-6613D3F216F1}" type="datetime1">
              <a:rPr lang="nb-NO" smtClean="0"/>
              <a:t>26.01.2015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245847-27B6-4DB3-B9D0-79FBEDD725DE}" type="datetime1">
              <a:rPr lang="nb-NO" smtClean="0"/>
              <a:t>26.01.2015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www.123norsk.com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E5BEF07-AA03-4628-8C66-2E550B415E7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Modale hjelpeverb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Skal du snakke om framtid?</a:t>
            </a:r>
            <a:endParaRPr lang="nb-NO" dirty="0" smtClean="0"/>
          </a:p>
          <a:p>
            <a:r>
              <a:rPr lang="nb-NO" dirty="0" smtClean="0"/>
              <a:t>Eksempel: «Jeg </a:t>
            </a:r>
            <a:r>
              <a:rPr lang="nb-NO" dirty="0" smtClean="0"/>
              <a:t>skal se TV i kveld».</a:t>
            </a:r>
          </a:p>
          <a:p>
            <a:r>
              <a:rPr lang="nb-NO" dirty="0" smtClean="0"/>
              <a:t>Bruk hjelpeverb….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8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Modale hjelpeverb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Vi bruker ofte </a:t>
            </a:r>
            <a:r>
              <a:rPr lang="nb-NO" sz="2000" dirty="0" smtClean="0"/>
              <a:t>hjelpeverb nå vi skal snakke om framtid.</a:t>
            </a:r>
            <a:endParaRPr lang="nb-NO" sz="2000" dirty="0" smtClean="0"/>
          </a:p>
          <a:p>
            <a:r>
              <a:rPr lang="nb-NO" sz="2000" dirty="0" smtClean="0"/>
              <a:t>Eksempel: </a:t>
            </a:r>
            <a:r>
              <a:rPr lang="nb-NO" sz="2000" b="1" i="1" dirty="0" smtClean="0">
                <a:solidFill>
                  <a:srgbClr val="0070C0"/>
                </a:solidFill>
              </a:rPr>
              <a:t>Jeg skal lese. 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/>
              <a:t>Denne verbtiden heter «presens futurum».</a:t>
            </a:r>
          </a:p>
          <a:p>
            <a:r>
              <a:rPr lang="nb-NO" dirty="0" smtClean="0"/>
              <a:t>(Modale) </a:t>
            </a:r>
            <a:r>
              <a:rPr lang="nb-NO" dirty="0" smtClean="0"/>
              <a:t>hjelpeverb på norsk:</a:t>
            </a:r>
            <a:endParaRPr lang="nb-NO" dirty="0"/>
          </a:p>
          <a:p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341076"/>
              </p:ext>
            </p:extLst>
          </p:nvPr>
        </p:nvGraphicFramePr>
        <p:xfrm>
          <a:off x="1259632" y="364502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Infinitiv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Presens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Preteritum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Perfektum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å burde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bør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burde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har burdet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å kunne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kan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kunne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har kunnet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å måtte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må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måtte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har måttet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å skulle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skal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skulle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har skullet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å ville 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vil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ville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har villet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80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Modale </a:t>
            </a:r>
            <a:r>
              <a:rPr lang="nb-NO" sz="3600" dirty="0" smtClean="0"/>
              <a:t>hjelpeverb – presens futurum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Når bruker vi de forskjellige hjelpeverbene?</a:t>
            </a:r>
          </a:p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907730"/>
              </p:ext>
            </p:extLst>
          </p:nvPr>
        </p:nvGraphicFramePr>
        <p:xfrm>
          <a:off x="755576" y="2276872"/>
          <a:ext cx="60960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Modalt</a:t>
                      </a:r>
                      <a:r>
                        <a:rPr lang="nb-NO" baseline="0" dirty="0" smtClean="0"/>
                        <a:t> hjelpeverb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Betydning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</a:t>
                      </a:r>
                      <a:r>
                        <a:rPr lang="nb-NO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spise.	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har lyst til å spise.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</a:t>
                      </a:r>
                      <a:r>
                        <a:rPr lang="nb-NO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skal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spise.  				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har bestemt meg for å spise.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</a:t>
                      </a:r>
                      <a:r>
                        <a:rPr lang="nb-NO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må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spise. 				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er nødt til å spise.  </a:t>
                      </a:r>
                      <a:b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er veldig sulten.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</a:t>
                      </a:r>
                      <a:r>
                        <a:rPr lang="nb-NO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bør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spise</a:t>
                      </a:r>
                      <a:r>
                        <a:rPr lang="nb-N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mye grønnsaker.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	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Det er bra for meg å spise grønnsaker.</a:t>
                      </a:r>
                      <a:r>
                        <a:rPr lang="nb-NO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Det er sunt.</a:t>
                      </a:r>
                      <a:endParaRPr lang="nb-N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</a:t>
                      </a:r>
                      <a:r>
                        <a:rPr lang="nb-NO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bruke datamaskin.	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Jeg vet hvordan det gjøres.       </a:t>
                      </a:r>
                      <a:endParaRPr lang="nb-N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Hun </a:t>
                      </a:r>
                      <a:r>
                        <a:rPr lang="nb-NO" b="1" dirty="0" smtClean="0"/>
                        <a:t>kan</a:t>
                      </a:r>
                      <a:r>
                        <a:rPr lang="nb-NO" dirty="0" smtClean="0"/>
                        <a:t> kjøre bil.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Hun vet hvordan og hun har sertifikat.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www.123norsk.com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2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t">
  <a:themeElements>
    <a:clrScheme name="Klarhe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</TotalTime>
  <Words>168</Words>
  <Application>Microsoft Office PowerPoint</Application>
  <PresentationFormat>Skjermfremvisning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Klarhet</vt:lpstr>
      <vt:lpstr>Modale hjelpeverb</vt:lpstr>
      <vt:lpstr> Modale hjelpeverb </vt:lpstr>
      <vt:lpstr>Modale hjelpeverb – presens futurum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Modale hjelpeverb</dc:title>
  <dc:creator>H</dc:creator>
  <cp:lastModifiedBy>H</cp:lastModifiedBy>
  <cp:revision>10</cp:revision>
  <dcterms:created xsi:type="dcterms:W3CDTF">2014-10-25T07:14:04Z</dcterms:created>
  <dcterms:modified xsi:type="dcterms:W3CDTF">2015-01-26T18:17:11Z</dcterms:modified>
</cp:coreProperties>
</file>