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8FBB4-E0FC-4761-B02F-93D898ECBEC1}" type="datetimeFigureOut">
              <a:rPr lang="nb-NO" smtClean="0"/>
              <a:t>13.02.2014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026B2-F953-4088-8CCB-3F02A83F40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5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534E-9B24-4BCE-99C7-8CC2C45C1BA0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20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3C5D-7C43-4798-A000-5D693547DB9B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78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360B-5EE5-4B3E-AE75-8463977A699B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86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5485-14B8-4B74-A7E0-2DA4F374D2AA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109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69E4-9859-47DA-B633-D0FFDFDBCBA8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895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665-2B1D-427D-907D-2EBE24E73F0F}" type="datetime1">
              <a:rPr lang="nb-NO" smtClean="0"/>
              <a:t>13.02.2014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23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4617-123A-4C64-9BFA-F5381342DB8C}" type="datetime1">
              <a:rPr lang="nb-NO" smtClean="0"/>
              <a:t>13.02.2014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43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F08-3C0D-4319-BBD7-A9DFB1CB31AF}" type="datetime1">
              <a:rPr lang="nb-NO" smtClean="0"/>
              <a:t>13.02.2014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0199-ACDD-4948-A41B-578680D0C8F3}" type="datetime1">
              <a:rPr lang="nb-NO" smtClean="0"/>
              <a:t>13.02.2014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861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5D3E-3922-47F8-B16A-E7B8312373F2}" type="datetime1">
              <a:rPr lang="nb-NO" smtClean="0"/>
              <a:t>13.02.2014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739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4609-8D02-4A89-91D6-E303BB4E6303}" type="datetime1">
              <a:rPr lang="nb-NO" smtClean="0"/>
              <a:t>13.02.2014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66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72F2-4F84-4939-ADFF-A03E1747BAA6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64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851648" cy="1841376"/>
          </a:xfrm>
        </p:spPr>
        <p:txBody>
          <a:bodyPr/>
          <a:lstStyle/>
          <a:p>
            <a:pPr algn="ctr"/>
            <a:r>
              <a:rPr lang="nb-NO" dirty="0" smtClean="0"/>
              <a:t>Bilder</a:t>
            </a:r>
            <a:br>
              <a:rPr lang="nb-NO" dirty="0" smtClean="0"/>
            </a:br>
            <a:r>
              <a:rPr lang="nb-NO" dirty="0" smtClean="0"/>
              <a:t>og bildespråk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27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Bilder påvirker </a:t>
            </a:r>
            <a:r>
              <a:rPr lang="nb-NO" dirty="0" smtClean="0"/>
              <a:t>oss mennesker.</a:t>
            </a:r>
          </a:p>
          <a:p>
            <a:r>
              <a:rPr lang="nb-NO" dirty="0" smtClean="0"/>
              <a:t>Verbalspråket (talespråket) og bildespråket har noen likheter, men og forskjeller.</a:t>
            </a:r>
          </a:p>
          <a:p>
            <a:r>
              <a:rPr lang="nb-NO" dirty="0" smtClean="0"/>
              <a:t>Ordet «hus» skrevet på et papir kan ikke fortelle like mye som et foto av et hus.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78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Motiv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4040188" cy="936104"/>
          </a:xfrm>
        </p:spPr>
        <p:txBody>
          <a:bodyPr/>
          <a:lstStyle/>
          <a:p>
            <a:r>
              <a:rPr lang="nb-NO" dirty="0"/>
              <a:t>Motivet i bildet er det du </a:t>
            </a:r>
            <a:r>
              <a:rPr lang="nb-NO" dirty="0" smtClean="0"/>
              <a:t>ser på bildet.</a:t>
            </a:r>
            <a:endParaRPr lang="nb-NO" dirty="0"/>
          </a:p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579392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Motivet i bildet til høyre er fjell i bakgrunnen og vinranker i forgrunnen.</a:t>
            </a:r>
          </a:p>
          <a:p>
            <a:endParaRPr lang="nb-NO" dirty="0"/>
          </a:p>
          <a:p>
            <a:r>
              <a:rPr lang="nb-NO" sz="1800" dirty="0" smtClean="0"/>
              <a:t>(Bildet er av fjellkjeden Dolomittene i Italia. Fjellkjeden er en del av Alpene).</a:t>
            </a:r>
          </a:p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920" y="2635524"/>
            <a:ext cx="4039985" cy="3029989"/>
          </a:xfrm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20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nb-NO" dirty="0" smtClean="0"/>
              <a:t>Tenker vi format og bilder kan vi snakke om størrelsen på et bilde.</a:t>
            </a:r>
          </a:p>
          <a:p>
            <a:r>
              <a:rPr lang="nb-NO" dirty="0" smtClean="0"/>
              <a:t>Bildets format kan være stående eller liggende.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127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Bildeutsnitt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kan snakke om nærbilder og oversiktsbilder.</a:t>
            </a:r>
          </a:p>
          <a:p>
            <a:r>
              <a:rPr lang="nb-NO" dirty="0" smtClean="0"/>
              <a:t>Den som «lager» (tar) bildet må velge hva som skal være med.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05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Kompoisjon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Komposisjonen i et bilde kan vi definere som:</a:t>
            </a:r>
          </a:p>
          <a:p>
            <a:r>
              <a:rPr lang="nb-NO" dirty="0" smtClean="0"/>
              <a:t>Formene</a:t>
            </a:r>
          </a:p>
          <a:p>
            <a:r>
              <a:rPr lang="nb-NO" dirty="0" smtClean="0"/>
              <a:t>Flatene</a:t>
            </a:r>
          </a:p>
          <a:p>
            <a:r>
              <a:rPr lang="nb-NO" dirty="0" smtClean="0"/>
              <a:t>Linjene</a:t>
            </a:r>
          </a:p>
          <a:p>
            <a:r>
              <a:rPr lang="nb-NO" dirty="0" smtClean="0"/>
              <a:t>Et bilde kan gi oss et inntrykk av ro og harmoni eller et inntrykk av bevegelse og spenning.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696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Synsvinkel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Den som tar bildet kan velge synsvinkel:</a:t>
            </a:r>
          </a:p>
          <a:p>
            <a:r>
              <a:rPr lang="nb-NO" dirty="0" smtClean="0"/>
              <a:t>Tett på - makro?</a:t>
            </a:r>
          </a:p>
          <a:p>
            <a:r>
              <a:rPr lang="nb-NO" dirty="0" smtClean="0"/>
              <a:t>Lang avstand</a:t>
            </a:r>
          </a:p>
          <a:p>
            <a:r>
              <a:rPr lang="nb-NO" dirty="0" smtClean="0"/>
              <a:t>Fugleperspektiv</a:t>
            </a:r>
          </a:p>
          <a:p>
            <a:r>
              <a:rPr lang="nb-NO" dirty="0" smtClean="0"/>
              <a:t>Froskeperspektiv</a:t>
            </a:r>
          </a:p>
          <a:p>
            <a:endParaRPr lang="nb-NO" dirty="0"/>
          </a:p>
          <a:p>
            <a:r>
              <a:rPr lang="nb-NO" dirty="0" smtClean="0"/>
              <a:t>TIL SLUTT:</a:t>
            </a:r>
            <a:br>
              <a:rPr lang="nb-NO" dirty="0" smtClean="0"/>
            </a:br>
            <a:r>
              <a:rPr lang="nb-NO" dirty="0" smtClean="0"/>
              <a:t>Lys og farge gir stemninger i et bilde.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1603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b-NO" sz="2000" dirty="0" smtClean="0"/>
          </a:p>
          <a:p>
            <a:r>
              <a:rPr lang="nb-NO" sz="2000" dirty="0" smtClean="0"/>
              <a:t>Det gylne snitt!</a:t>
            </a:r>
            <a:br>
              <a:rPr lang="nb-NO" sz="2000" dirty="0" smtClean="0"/>
            </a:br>
            <a:endParaRPr lang="nb-NO" sz="1400" dirty="0"/>
          </a:p>
          <a:p>
            <a:r>
              <a:rPr lang="nb-NO" sz="2000" dirty="0" smtClean="0"/>
              <a:t>Blikkpunkt?</a:t>
            </a:r>
          </a:p>
          <a:p>
            <a:r>
              <a:rPr lang="nb-NO" sz="1200" dirty="0" smtClean="0"/>
              <a:t>(Dette punktet blir i området </a:t>
            </a:r>
            <a:br>
              <a:rPr lang="nb-NO" sz="1200" dirty="0" smtClean="0"/>
            </a:br>
            <a:r>
              <a:rPr lang="nb-NO" sz="1200" dirty="0" smtClean="0"/>
              <a:t>ved kirketårnet og havna.</a:t>
            </a:r>
          </a:p>
          <a:p>
            <a:r>
              <a:rPr lang="nb-NO" sz="1200" dirty="0" smtClean="0"/>
              <a:t>Altså like under det </a:t>
            </a:r>
          </a:p>
          <a:p>
            <a:r>
              <a:rPr lang="nb-NO" sz="1200" dirty="0" smtClean="0"/>
              <a:t>gylne snitt)</a:t>
            </a:r>
          </a:p>
          <a:p>
            <a:endParaRPr lang="nb-NO" sz="1600" dirty="0"/>
          </a:p>
          <a:p>
            <a:r>
              <a:rPr lang="nb-NO" sz="1600" dirty="0" smtClean="0"/>
              <a:t>Fugleperspektiv!</a:t>
            </a:r>
            <a:br>
              <a:rPr lang="nb-NO" sz="1600" dirty="0" smtClean="0"/>
            </a:br>
            <a:r>
              <a:rPr lang="nb-NO" sz="1200" dirty="0" smtClean="0"/>
              <a:t>(Bildet er fra øya </a:t>
            </a:r>
            <a:br>
              <a:rPr lang="nb-NO" sz="1200" dirty="0" smtClean="0"/>
            </a:br>
            <a:r>
              <a:rPr lang="nb-NO" sz="1200" b="1" dirty="0" smtClean="0"/>
              <a:t>Hvar</a:t>
            </a:r>
            <a:r>
              <a:rPr lang="nb-NO" sz="1200" dirty="0" smtClean="0"/>
              <a:t> i Kroatia).</a:t>
            </a:r>
            <a:br>
              <a:rPr lang="nb-NO" sz="1200" dirty="0" smtClean="0"/>
            </a:b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800" i="1" dirty="0" smtClean="0"/>
              <a:t>Foto H. Soldal</a:t>
            </a:r>
            <a:endParaRPr lang="nb-NO" sz="900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737" y="2395984"/>
            <a:ext cx="4978897" cy="37341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8</a:t>
            </a:fld>
            <a:endParaRPr lang="nb-NO"/>
          </a:p>
        </p:txBody>
      </p:sp>
      <p:cxnSp>
        <p:nvCxnSpPr>
          <p:cNvPr id="11" name="Rett linje 10"/>
          <p:cNvCxnSpPr/>
          <p:nvPr/>
        </p:nvCxnSpPr>
        <p:spPr>
          <a:xfrm flipV="1">
            <a:off x="3743908" y="3511985"/>
            <a:ext cx="5076564" cy="5611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5353536" y="2348880"/>
            <a:ext cx="0" cy="37444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4499992" y="3789040"/>
            <a:ext cx="1656184" cy="64807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Rett pil 16"/>
          <p:cNvCxnSpPr/>
          <p:nvPr/>
        </p:nvCxnSpPr>
        <p:spPr>
          <a:xfrm>
            <a:off x="2555776" y="3068960"/>
            <a:ext cx="2664296" cy="44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2123728" y="3645024"/>
            <a:ext cx="2304256" cy="468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1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 og kritisk tenkning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Bilder brukt i reklame formidler et budskap.</a:t>
            </a:r>
          </a:p>
          <a:p>
            <a:r>
              <a:rPr lang="nb-NO" sz="2400" dirty="0" smtClean="0"/>
              <a:t>Budskapet kan være tydelig eller vanskelig å oppdage.</a:t>
            </a:r>
          </a:p>
          <a:p>
            <a:r>
              <a:rPr lang="nb-NO" sz="2400" dirty="0" smtClean="0"/>
              <a:t>Musikkvideoer er også laget for å selge musikk.</a:t>
            </a:r>
          </a:p>
          <a:p>
            <a:r>
              <a:rPr lang="nb-NO" sz="2400" dirty="0" smtClean="0"/>
              <a:t>Alle bilder i medier er brukt med </a:t>
            </a:r>
            <a:r>
              <a:rPr lang="nb-NO" sz="2400" smtClean="0"/>
              <a:t>en hensikt…</a:t>
            </a:r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/>
              <a:t>Stikkord: </a:t>
            </a:r>
            <a:br>
              <a:rPr lang="nb-NO" sz="2400" dirty="0" smtClean="0"/>
            </a:br>
            <a:r>
              <a:rPr lang="nb-NO" sz="2400" dirty="0" smtClean="0"/>
              <a:t>Kritisk tenkning betyr å stille spørsmål «til bilder» brukt i forskjellige sammenhenger.</a:t>
            </a:r>
            <a:br>
              <a:rPr lang="nb-NO" sz="2400" dirty="0" smtClean="0"/>
            </a:br>
            <a:endParaRPr lang="nb-NO" sz="2400" dirty="0" smtClean="0"/>
          </a:p>
          <a:p>
            <a:r>
              <a:rPr lang="nb-NO" sz="2400" dirty="0" smtClean="0"/>
              <a:t>Vi kan stille spørsmålene: </a:t>
            </a:r>
            <a:br>
              <a:rPr lang="nb-NO" sz="2400" dirty="0" smtClean="0"/>
            </a:br>
            <a:r>
              <a:rPr lang="nb-NO" sz="2400" dirty="0" smtClean="0"/>
              <a:t>Hvorfor bruker avsender nettopp dette bildet?</a:t>
            </a:r>
          </a:p>
          <a:p>
            <a:r>
              <a:rPr lang="nb-NO" sz="2400" dirty="0" smtClean="0"/>
              <a:t>Hva er påvirkning?</a:t>
            </a:r>
          </a:p>
          <a:p>
            <a:endParaRPr lang="nb-NO" sz="2400" dirty="0"/>
          </a:p>
          <a:p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286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249</Words>
  <Application>Microsoft Office PowerPoint</Application>
  <PresentationFormat>Skjermfremvisning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Bilder og bildespråk</vt:lpstr>
      <vt:lpstr>Bilder </vt:lpstr>
      <vt:lpstr>Motiv</vt:lpstr>
      <vt:lpstr>Format</vt:lpstr>
      <vt:lpstr>Bildeutsnitt</vt:lpstr>
      <vt:lpstr>Kompoisjon</vt:lpstr>
      <vt:lpstr>Synsvinkel</vt:lpstr>
      <vt:lpstr>Bilde</vt:lpstr>
      <vt:lpstr>Bilder og kritisk tenkning</vt:lpstr>
    </vt:vector>
  </TitlesOfParts>
  <Company>Notodden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Bilder</dc:title>
  <dc:creator>Henry Soldal</dc:creator>
  <cp:lastModifiedBy>Hjemme</cp:lastModifiedBy>
  <cp:revision>12</cp:revision>
  <dcterms:created xsi:type="dcterms:W3CDTF">2014-02-12T10:09:21Z</dcterms:created>
  <dcterms:modified xsi:type="dcterms:W3CDTF">2014-02-13T13:34:26Z</dcterms:modified>
</cp:coreProperties>
</file>